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5560" autoAdjust="0"/>
  </p:normalViewPr>
  <p:slideViewPr>
    <p:cSldViewPr>
      <p:cViewPr varScale="1">
        <p:scale>
          <a:sx n="70" d="100"/>
          <a:sy n="70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BFD32BF-7843-4C56-A09C-A96DE3A54C92}" type="datetimeFigureOut">
              <a:rPr lang="en-IE" smtClean="0"/>
              <a:pPr/>
              <a:t>09/10/2012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8294C7-A5CD-4DB2-A316-9F649C63103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arm6.staticflickr.com/5162/5370246711_214ec0b2eb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80" y="3573016"/>
            <a:ext cx="3851920" cy="1109985"/>
          </a:xfrm>
        </p:spPr>
        <p:txBody>
          <a:bodyPr/>
          <a:lstStyle/>
          <a:p>
            <a:r>
              <a:rPr lang="en-IE" i="1" dirty="0" smtClean="0">
                <a:solidFill>
                  <a:srgbClr val="FF0000"/>
                </a:solidFill>
              </a:rPr>
              <a:t>Alec Moore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501008"/>
            <a:ext cx="3528392" cy="2376264"/>
          </a:xfrm>
        </p:spPr>
        <p:txBody>
          <a:bodyPr/>
          <a:lstStyle/>
          <a:p>
            <a:endParaRPr lang="en-IE" dirty="0" smtClean="0"/>
          </a:p>
          <a:p>
            <a:r>
              <a:rPr lang="en-IE" dirty="0" smtClean="0"/>
              <a:t>By </a:t>
            </a:r>
          </a:p>
          <a:p>
            <a:r>
              <a:rPr lang="en-IE" dirty="0" smtClean="0"/>
              <a:t>Darren Woods</a:t>
            </a:r>
          </a:p>
          <a:p>
            <a:r>
              <a:rPr lang="en-IE" dirty="0" smtClean="0"/>
              <a:t>And</a:t>
            </a:r>
          </a:p>
          <a:p>
            <a:r>
              <a:rPr lang="en-IE" dirty="0" smtClean="0"/>
              <a:t>Gerard  </a:t>
            </a:r>
            <a:r>
              <a:rPr lang="en-IE" dirty="0"/>
              <a:t>C</a:t>
            </a:r>
            <a:r>
              <a:rPr lang="en-IE" dirty="0" smtClean="0"/>
              <a:t>larke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20688"/>
            <a:ext cx="389608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9031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12" y="1477679"/>
            <a:ext cx="5112568" cy="484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278030" y="2443261"/>
            <a:ext cx="4464496" cy="2913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Alec is a polite, honest and kind young man. Alec is the only child of a loveless family. His function is to be a shield between his parents.                                                                                                                                                                                       </a:t>
            </a:r>
            <a:endParaRPr lang="en-IE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705254" y="494002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i="1" dirty="0" smtClean="0">
                <a:solidFill>
                  <a:srgbClr val="FF0000"/>
                </a:solidFill>
              </a:rPr>
              <a:t>First Impressions</a:t>
            </a:r>
            <a:endParaRPr lang="en-IE" sz="4400" i="1" dirty="0">
              <a:solidFill>
                <a:srgbClr val="FF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566285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3450696"/>
          </a:xfrm>
        </p:spPr>
        <p:txBody>
          <a:bodyPr/>
          <a:lstStyle/>
          <a:p>
            <a:r>
              <a:rPr lang="en-IE" dirty="0" smtClean="0"/>
              <a:t>                            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i="1" dirty="0" smtClean="0">
                <a:solidFill>
                  <a:srgbClr val="FF0000"/>
                </a:solidFill>
              </a:rPr>
              <a:t>Alec's Childhood </a:t>
            </a:r>
            <a:endParaRPr lang="en-IE" b="1" i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1560" y="1916832"/>
            <a:ext cx="360040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Alec's unhappy , cold, </a:t>
            </a:r>
            <a:r>
              <a:rPr lang="en-IE" dirty="0" smtClean="0"/>
              <a:t>lonely and loveless </a:t>
            </a:r>
            <a:r>
              <a:rPr lang="en-IE" dirty="0" smtClean="0"/>
              <a:t>upbringing turns him into someone who has </a:t>
            </a:r>
            <a:r>
              <a:rPr lang="en-IE" dirty="0" smtClean="0">
                <a:solidFill>
                  <a:schemeClr val="tx1"/>
                </a:solidFill>
              </a:rPr>
              <a:t>“</a:t>
            </a:r>
            <a:r>
              <a:rPr lang="en-I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</a:t>
            </a:r>
            <a:r>
              <a:rPr lang="en-I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technique of listening to a fine art”</a:t>
            </a:r>
            <a:endParaRPr lang="en-IE" i="1" dirty="0"/>
          </a:p>
        </p:txBody>
      </p:sp>
      <p:sp>
        <p:nvSpPr>
          <p:cNvPr id="7" name="Rounded Rectangle 6"/>
          <p:cNvSpPr/>
          <p:nvPr/>
        </p:nvSpPr>
        <p:spPr>
          <a:xfrm>
            <a:off x="4777876" y="1916832"/>
            <a:ext cx="3610547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smtClean="0"/>
              <a:t>Alec was unable to attend school due  to the determination of his mother </a:t>
            </a:r>
            <a:r>
              <a:rPr lang="en-IE" dirty="0" smtClean="0">
                <a:solidFill>
                  <a:schemeClr val="tx1"/>
                </a:solidFill>
              </a:rPr>
              <a:t>“ </a:t>
            </a:r>
            <a:r>
              <a:rPr lang="en-IE" i="1" dirty="0" smtClean="0">
                <a:solidFill>
                  <a:schemeClr val="tx1"/>
                </a:solidFill>
              </a:rPr>
              <a:t>I missed the formalities of education .”</a:t>
            </a:r>
            <a:endParaRPr lang="en-IE" i="1" dirty="0"/>
          </a:p>
        </p:txBody>
      </p:sp>
      <p:sp>
        <p:nvSpPr>
          <p:cNvPr id="8" name="Rounded Rectangle 7"/>
          <p:cNvSpPr/>
          <p:nvPr/>
        </p:nvSpPr>
        <p:spPr>
          <a:xfrm>
            <a:off x="2627784" y="4217011"/>
            <a:ext cx="3770273" cy="2195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Alec was unable to mix with children due to the higher position his family had in the community 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endParaRPr lang="en-IE" dirty="0" smtClean="0">
              <a:solidFill>
                <a:schemeClr val="tx1"/>
              </a:solidFill>
            </a:endParaRP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“ </a:t>
            </a:r>
            <a:r>
              <a:rPr lang="en-IE" dirty="0" smtClean="0">
                <a:solidFill>
                  <a:schemeClr val="tx1"/>
                </a:solidFill>
              </a:rPr>
              <a:t>As a child I was isolated from the surrounding children</a:t>
            </a:r>
            <a:r>
              <a:rPr lang="en-IE" dirty="0" smtClean="0"/>
              <a:t> </a:t>
            </a:r>
            <a:r>
              <a:rPr lang="en-IE" dirty="0" smtClean="0">
                <a:solidFill>
                  <a:schemeClr val="tx1"/>
                </a:solidFill>
              </a:rPr>
              <a:t>of my own age due to the traditional barriers of class and education.”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6092000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866197"/>
          </a:xfrm>
        </p:spPr>
        <p:txBody>
          <a:bodyPr>
            <a:normAutofit/>
          </a:bodyPr>
          <a:lstStyle/>
          <a:p>
            <a:r>
              <a:rPr lang="en-IE" sz="4400" i="1" dirty="0" smtClean="0">
                <a:solidFill>
                  <a:srgbClr val="FF0000"/>
                </a:solidFill>
              </a:rPr>
              <a:t>Alec And </a:t>
            </a:r>
            <a:r>
              <a:rPr lang="en-IE" sz="4400" i="1" dirty="0" smtClean="0">
                <a:solidFill>
                  <a:srgbClr val="FF0000"/>
                </a:solidFill>
              </a:rPr>
              <a:t>Jerry’s </a:t>
            </a:r>
            <a:r>
              <a:rPr lang="en-IE" sz="4400" i="1" dirty="0" smtClean="0">
                <a:solidFill>
                  <a:srgbClr val="FF0000"/>
                </a:solidFill>
              </a:rPr>
              <a:t>Friendship</a:t>
            </a:r>
            <a:endParaRPr lang="en-IE" sz="4400" i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0301" y="2780928"/>
            <a:ext cx="3736115" cy="1825191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Alec and Jerry's friendship grows stronger and stronger throughout the novel. Even with the barriers of class and </a:t>
            </a:r>
            <a:r>
              <a:rPr lang="en-IE" dirty="0" smtClean="0"/>
              <a:t>education, their relationship remains strong,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“ </a:t>
            </a:r>
            <a:r>
              <a:rPr lang="en-IE" dirty="0" smtClean="0">
                <a:solidFill>
                  <a:schemeClr val="tx1"/>
                </a:solidFill>
              </a:rPr>
              <a:t>I had a friend, </a:t>
            </a:r>
            <a:r>
              <a:rPr lang="en-IE" dirty="0" smtClean="0">
                <a:solidFill>
                  <a:schemeClr val="tx1"/>
                </a:solidFill>
              </a:rPr>
              <a:t>a </a:t>
            </a:r>
            <a:r>
              <a:rPr lang="en-IE" dirty="0" smtClean="0">
                <a:solidFill>
                  <a:schemeClr val="tx1"/>
                </a:solidFill>
              </a:rPr>
              <a:t>private and secret friend”.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" r="435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48796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792088"/>
          </a:xfrm>
        </p:spPr>
        <p:txBody>
          <a:bodyPr/>
          <a:lstStyle/>
          <a:p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Oval 3"/>
          <p:cNvSpPr/>
          <p:nvPr/>
        </p:nvSpPr>
        <p:spPr>
          <a:xfrm>
            <a:off x="1043608" y="2060848"/>
            <a:ext cx="165618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rgbClr val="FF0000"/>
                </a:solidFill>
              </a:rPr>
              <a:t>“ I love no living person”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779912" y="1124744"/>
            <a:ext cx="1728192" cy="1800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rgbClr val="FF0000"/>
                </a:solidFill>
              </a:rPr>
              <a:t>“ </a:t>
            </a:r>
            <a:r>
              <a:rPr lang="en-IE" sz="1100" dirty="0" err="1" smtClean="0">
                <a:solidFill>
                  <a:srgbClr val="FF0000"/>
                </a:solidFill>
              </a:rPr>
              <a:t>i</a:t>
            </a:r>
            <a:r>
              <a:rPr lang="en-IE" sz="1100" dirty="0" smtClean="0">
                <a:solidFill>
                  <a:srgbClr val="FF0000"/>
                </a:solidFill>
              </a:rPr>
              <a:t> was isolated from the surrounding children of my own age by the traditional barriers of class and education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6588224" y="1988840"/>
            <a:ext cx="1584176" cy="1800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rgbClr val="FF0000"/>
                </a:solidFill>
              </a:rPr>
              <a:t>“ As a child </a:t>
            </a:r>
            <a:r>
              <a:rPr lang="en-IE" sz="1100" dirty="0" err="1" smtClean="0">
                <a:solidFill>
                  <a:srgbClr val="FF0000"/>
                </a:solidFill>
              </a:rPr>
              <a:t>i</a:t>
            </a:r>
            <a:r>
              <a:rPr lang="en-IE" sz="1100" dirty="0" smtClean="0">
                <a:solidFill>
                  <a:srgbClr val="FF0000"/>
                </a:solidFill>
              </a:rPr>
              <a:t> was alone “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902261">
            <a:off x="5749762" y="1703023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9344751">
            <a:off x="2500428" y="1574734"/>
            <a:ext cx="671861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unched Tape 11"/>
          <p:cNvSpPr/>
          <p:nvPr/>
        </p:nvSpPr>
        <p:spPr>
          <a:xfrm>
            <a:off x="2483768" y="260648"/>
            <a:ext cx="4032448" cy="93610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 smtClean="0">
                <a:solidFill>
                  <a:srgbClr val="FF0000"/>
                </a:solidFill>
              </a:rPr>
              <a:t>ALEC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2627784" y="4653136"/>
            <a:ext cx="1800200" cy="1800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rgbClr val="FF0000"/>
                </a:solidFill>
              </a:rPr>
              <a:t>“ I missed the formalities of class and education”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5292080" y="4725144"/>
            <a:ext cx="1728192" cy="17281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rgbClr val="FF0000"/>
                </a:solidFill>
              </a:rPr>
              <a:t>“I had a friend. A private and secret friend”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" name="Left-Right Arrow 14"/>
          <p:cNvSpPr/>
          <p:nvPr/>
        </p:nvSpPr>
        <p:spPr>
          <a:xfrm>
            <a:off x="4427984" y="5301208"/>
            <a:ext cx="864096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3467260">
            <a:off x="1911276" y="4175192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8029367">
            <a:off x="6469273" y="4104229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7206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i="1" dirty="0" smtClean="0">
                <a:solidFill>
                  <a:srgbClr val="FF0000"/>
                </a:solidFill>
              </a:rPr>
              <a:t>Final Impression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936" y="2492896"/>
            <a:ext cx="4176464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At the end of the </a:t>
            </a:r>
            <a:r>
              <a:rPr lang="en-US" sz="1400" dirty="0" smtClean="0"/>
              <a:t>novel, </a:t>
            </a:r>
            <a:r>
              <a:rPr lang="en-US" sz="1400" dirty="0" smtClean="0"/>
              <a:t>Alec has nothing left to live for. Facing </a:t>
            </a:r>
            <a:r>
              <a:rPr lang="en-US" sz="1400" dirty="0" smtClean="0"/>
              <a:t>death, </a:t>
            </a:r>
            <a:r>
              <a:rPr lang="en-US" sz="1400" dirty="0" smtClean="0"/>
              <a:t>he tells the army chaplain that he shall </a:t>
            </a:r>
            <a:r>
              <a:rPr lang="en-US" sz="1400" dirty="0" smtClean="0">
                <a:solidFill>
                  <a:schemeClr val="tx1"/>
                </a:solidFill>
              </a:rPr>
              <a:t>“Sing gladly”</a:t>
            </a:r>
            <a:r>
              <a:rPr lang="en-US" sz="1400" dirty="0" smtClean="0"/>
              <a:t> as he goes to meet his maker. Alec's life was damaged and scarred by domineering parents. Alec's fate is a heart felt one but perhaps </a:t>
            </a:r>
            <a:r>
              <a:rPr lang="en-US" sz="1400" dirty="0" smtClean="0"/>
              <a:t>it’s </a:t>
            </a:r>
            <a:r>
              <a:rPr lang="en-US" sz="1400" dirty="0" smtClean="0"/>
              <a:t>better like this than for him to live on.</a:t>
            </a:r>
            <a:endParaRPr lang="en-US" sz="1400" dirty="0"/>
          </a:p>
        </p:txBody>
      </p:sp>
      <p:pic>
        <p:nvPicPr>
          <p:cNvPr id="1026" name="Picture 2" descr="http://www.dublinks.com/assets/78/C8E78C23-699B-4B7C-ACD18E6DA4604AE4_big_image/image_How-Many-Miles-to-Babyl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2481064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88840"/>
            <a:ext cx="3024336" cy="4629852"/>
          </a:xfrm>
          <a:prstGeom prst="rect">
            <a:avLst/>
          </a:prstGeom>
          <a:noFill/>
        </p:spPr>
      </p:pic>
      <p:sp>
        <p:nvSpPr>
          <p:cNvPr id="5" name="Horizontal Scroll 4"/>
          <p:cNvSpPr/>
          <p:nvPr/>
        </p:nvSpPr>
        <p:spPr>
          <a:xfrm>
            <a:off x="4572000" y="2276872"/>
            <a:ext cx="4104456" cy="38884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u="sng" dirty="0" smtClean="0">
                <a:solidFill>
                  <a:srgbClr val="FF0000"/>
                </a:solidFill>
              </a:rPr>
              <a:t>The End</a:t>
            </a:r>
            <a:endParaRPr lang="en-US" sz="32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235</TotalTime>
  <Words>307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Alec Moore</vt:lpstr>
      <vt:lpstr>PowerPoint Presentation</vt:lpstr>
      <vt:lpstr>Alec's Childhood </vt:lpstr>
      <vt:lpstr>Alec And Jerry’s Friendship</vt:lpstr>
      <vt:lpstr>PowerPoint Presentation</vt:lpstr>
      <vt:lpstr>Final Impression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Alec Moore</dc:title>
  <dc:creator>Geraldine</dc:creator>
  <cp:lastModifiedBy>Lough Allen College</cp:lastModifiedBy>
  <cp:revision>26</cp:revision>
  <dcterms:created xsi:type="dcterms:W3CDTF">2012-10-08T15:40:21Z</dcterms:created>
  <dcterms:modified xsi:type="dcterms:W3CDTF">2012-10-09T20:33:34Z</dcterms:modified>
</cp:coreProperties>
</file>