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CF5A1B-7B27-40F2-BE5D-F651CC6EDA7A}" type="datetimeFigureOut">
              <a:rPr lang="en-IE" smtClean="0"/>
              <a:t>08/04/2014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424AEA-6134-49FF-8AE2-05B2EA987BA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F5A1B-7B27-40F2-BE5D-F651CC6EDA7A}" type="datetimeFigureOut">
              <a:rPr lang="en-IE" smtClean="0"/>
              <a:t>08/04/2014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24AEA-6134-49FF-8AE2-05B2EA987BA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F5A1B-7B27-40F2-BE5D-F651CC6EDA7A}" type="datetimeFigureOut">
              <a:rPr lang="en-IE" smtClean="0"/>
              <a:t>08/04/2014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24AEA-6134-49FF-8AE2-05B2EA987BA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F5A1B-7B27-40F2-BE5D-F651CC6EDA7A}" type="datetimeFigureOut">
              <a:rPr lang="en-IE" smtClean="0"/>
              <a:t>08/04/2014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24AEA-6134-49FF-8AE2-05B2EA987BA2}" type="slidenum">
              <a:rPr lang="en-IE" smtClean="0"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F5A1B-7B27-40F2-BE5D-F651CC6EDA7A}" type="datetimeFigureOut">
              <a:rPr lang="en-IE" smtClean="0"/>
              <a:t>08/04/2014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24AEA-6134-49FF-8AE2-05B2EA987BA2}" type="slidenum">
              <a:rPr lang="en-IE" smtClean="0"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F5A1B-7B27-40F2-BE5D-F651CC6EDA7A}" type="datetimeFigureOut">
              <a:rPr lang="en-IE" smtClean="0"/>
              <a:t>08/04/2014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24AEA-6134-49FF-8AE2-05B2EA987BA2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F5A1B-7B27-40F2-BE5D-F651CC6EDA7A}" type="datetimeFigureOut">
              <a:rPr lang="en-IE" smtClean="0"/>
              <a:t>08/04/2014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24AEA-6134-49FF-8AE2-05B2EA987BA2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F5A1B-7B27-40F2-BE5D-F651CC6EDA7A}" type="datetimeFigureOut">
              <a:rPr lang="en-IE" smtClean="0"/>
              <a:t>08/04/2014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24AEA-6134-49FF-8AE2-05B2EA987BA2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F5A1B-7B27-40F2-BE5D-F651CC6EDA7A}" type="datetimeFigureOut">
              <a:rPr lang="en-IE" smtClean="0"/>
              <a:t>08/04/2014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24AEA-6134-49FF-8AE2-05B2EA987BA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8CF5A1B-7B27-40F2-BE5D-F651CC6EDA7A}" type="datetimeFigureOut">
              <a:rPr lang="en-IE" smtClean="0"/>
              <a:t>08/04/2014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24AEA-6134-49FF-8AE2-05B2EA987BA2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CF5A1B-7B27-40F2-BE5D-F651CC6EDA7A}" type="datetimeFigureOut">
              <a:rPr lang="en-IE" smtClean="0"/>
              <a:t>08/04/2014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424AEA-6134-49FF-8AE2-05B2EA987BA2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8CF5A1B-7B27-40F2-BE5D-F651CC6EDA7A}" type="datetimeFigureOut">
              <a:rPr lang="en-IE" smtClean="0"/>
              <a:t>08/04/2014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A424AEA-6134-49FF-8AE2-05B2EA987BA2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5"/>
            <a:ext cx="7848872" cy="1872209"/>
          </a:xfrm>
        </p:spPr>
        <p:txBody>
          <a:bodyPr/>
          <a:lstStyle/>
          <a:p>
            <a:pPr algn="ctr"/>
            <a:r>
              <a:rPr lang="en-IE" dirty="0" smtClean="0"/>
              <a:t>I heard a Fly buzz –</a:t>
            </a:r>
            <a:br>
              <a:rPr lang="en-IE" dirty="0" smtClean="0"/>
            </a:br>
            <a:r>
              <a:rPr lang="en-IE" dirty="0" smtClean="0"/>
              <a:t> when I died  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By </a:t>
            </a:r>
            <a:r>
              <a:rPr lang="en-IE" dirty="0" err="1" smtClean="0"/>
              <a:t>EmiIy</a:t>
            </a:r>
            <a:r>
              <a:rPr lang="en-IE" dirty="0" smtClean="0"/>
              <a:t>  </a:t>
            </a:r>
            <a:r>
              <a:rPr lang="en-IE" dirty="0" smtClean="0"/>
              <a:t>Dickinson</a:t>
            </a:r>
            <a:endParaRPr lang="en-IE" dirty="0"/>
          </a:p>
        </p:txBody>
      </p:sp>
      <p:pic>
        <p:nvPicPr>
          <p:cNvPr id="13314" name="Picture 2" descr="https://encrypted-tbn1.gstatic.com/images?q=tbn:ANd9GcSc3THATijRFwopkHd3YBEFoyQKINWSyISbY6-RZhtoOQDQkCQ5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2390775" cy="1914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8760"/>
            <a:ext cx="8208912" cy="4824536"/>
          </a:xfrm>
        </p:spPr>
        <p:txBody>
          <a:bodyPr/>
          <a:lstStyle/>
          <a:p>
            <a:pPr marL="624078" indent="-514350">
              <a:buClr>
                <a:schemeClr val="tx1"/>
              </a:buClr>
              <a:buFont typeface="Arial" pitchFamily="34" charset="0"/>
              <a:buChar char="•"/>
            </a:pPr>
            <a:r>
              <a:rPr lang="en-IE" dirty="0" smtClean="0"/>
              <a:t>Born in Boston in 1830</a:t>
            </a:r>
          </a:p>
          <a:p>
            <a:pPr marL="624078" indent="-514350">
              <a:buClr>
                <a:schemeClr val="tx1"/>
              </a:buClr>
              <a:buFont typeface="Arial" pitchFamily="34" charset="0"/>
              <a:buChar char="•"/>
            </a:pPr>
            <a:r>
              <a:rPr lang="en-IE" dirty="0" smtClean="0"/>
              <a:t>She was born into a wealthy family</a:t>
            </a:r>
          </a:p>
          <a:p>
            <a:pPr marL="624078" indent="-514350">
              <a:buClr>
                <a:schemeClr val="tx1"/>
              </a:buClr>
              <a:buFont typeface="Arial" pitchFamily="34" charset="0"/>
              <a:buChar char="•"/>
            </a:pPr>
            <a:r>
              <a:rPr lang="en-IE" dirty="0" smtClean="0"/>
              <a:t>In her early </a:t>
            </a:r>
            <a:r>
              <a:rPr lang="en-IE" dirty="0" smtClean="0"/>
              <a:t>20’s, </a:t>
            </a:r>
            <a:r>
              <a:rPr lang="en-IE" dirty="0" smtClean="0"/>
              <a:t>she loved socialising</a:t>
            </a:r>
          </a:p>
          <a:p>
            <a:pPr marL="624078" indent="-514350">
              <a:buClr>
                <a:schemeClr val="tx1"/>
              </a:buClr>
              <a:buFont typeface="Arial" pitchFamily="34" charset="0"/>
              <a:buChar char="•"/>
            </a:pPr>
            <a:r>
              <a:rPr lang="en-IE" dirty="0" smtClean="0"/>
              <a:t>In  </a:t>
            </a:r>
            <a:r>
              <a:rPr lang="en-IE" dirty="0" smtClean="0"/>
              <a:t>her 30’s, </a:t>
            </a:r>
            <a:r>
              <a:rPr lang="en-IE" dirty="0" smtClean="0"/>
              <a:t>she </a:t>
            </a:r>
            <a:r>
              <a:rPr lang="en-IE" dirty="0" smtClean="0"/>
              <a:t>became a </a:t>
            </a:r>
            <a:r>
              <a:rPr lang="en-IE" dirty="0" smtClean="0"/>
              <a:t>reclusive</a:t>
            </a:r>
          </a:p>
          <a:p>
            <a:pPr marL="624078" indent="-514350">
              <a:buClr>
                <a:schemeClr val="tx1"/>
              </a:buClr>
              <a:buFont typeface="Arial" pitchFamily="34" charset="0"/>
              <a:buChar char="•"/>
            </a:pPr>
            <a:r>
              <a:rPr lang="en-IE" dirty="0" smtClean="0"/>
              <a:t>Her poetic style is unique (punctuation/capitals/dashes etc.)</a:t>
            </a:r>
          </a:p>
          <a:p>
            <a:pPr marL="624078" indent="-514350">
              <a:buClr>
                <a:schemeClr val="tx1"/>
              </a:buClr>
              <a:buFont typeface="Arial" pitchFamily="34" charset="0"/>
              <a:buChar char="•"/>
            </a:pPr>
            <a:r>
              <a:rPr lang="en-IE" dirty="0" smtClean="0"/>
              <a:t>Poetry reflects themes of death and mental suffering</a:t>
            </a:r>
          </a:p>
          <a:p>
            <a:pPr marL="624078" indent="-514350">
              <a:buClr>
                <a:schemeClr val="tx1"/>
              </a:buClr>
              <a:buFont typeface="Arial" pitchFamily="34" charset="0"/>
              <a:buChar char="•"/>
            </a:pPr>
            <a:r>
              <a:rPr lang="en-IE" dirty="0" smtClean="0"/>
              <a:t>Died aged 56 from a kidney disease in 1886</a:t>
            </a:r>
          </a:p>
          <a:p>
            <a:pPr marL="624078" indent="-514350">
              <a:buClr>
                <a:schemeClr val="tx1"/>
              </a:buClr>
              <a:buFont typeface="Arial" pitchFamily="34" charset="0"/>
              <a:buChar char="•"/>
            </a:pPr>
            <a:endParaRPr lang="en-IE" dirty="0" smtClean="0"/>
          </a:p>
          <a:p>
            <a:pPr marL="624078" indent="-514350">
              <a:buClr>
                <a:schemeClr val="tx1"/>
              </a:buClr>
              <a:buNone/>
            </a:pPr>
            <a:endParaRPr lang="en-IE" dirty="0" smtClean="0"/>
          </a:p>
          <a:p>
            <a:pPr marL="624078" indent="-514350">
              <a:buClr>
                <a:schemeClr val="tx1"/>
              </a:buClr>
              <a:buNone/>
            </a:pP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Emily Dickinson - Bio</a:t>
            </a:r>
            <a:endParaRPr lang="en-I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32656"/>
            <a:ext cx="1475469" cy="1664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I heard a Fly buzz –when I died -</a:t>
            </a:r>
            <a:endParaRPr lang="en-IE" dirty="0"/>
          </a:p>
        </p:txBody>
      </p:sp>
      <p:pic>
        <p:nvPicPr>
          <p:cNvPr id="153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052736"/>
            <a:ext cx="4464496" cy="52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rgbClr val="FF0000"/>
            </a:solidFill>
          </a:ln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IE" dirty="0" smtClean="0"/>
              <a:t>She says that as she passed away, a fly was </a:t>
            </a:r>
            <a:r>
              <a:rPr lang="en-IE" dirty="0" smtClean="0"/>
              <a:t>buzzing </a:t>
            </a:r>
            <a:r>
              <a:rPr lang="en-IE" dirty="0" smtClean="0"/>
              <a:t>in the room: </a:t>
            </a:r>
            <a:r>
              <a:rPr lang="en-IE" dirty="0" smtClean="0">
                <a:solidFill>
                  <a:srgbClr val="FF0000"/>
                </a:solidFill>
              </a:rPr>
              <a:t>‘ I heard a Fly buzz – when I died’</a:t>
            </a:r>
            <a:r>
              <a:rPr lang="en-IE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/>
              <a:t>The </a:t>
            </a:r>
            <a:r>
              <a:rPr lang="en-IE" dirty="0" smtClean="0"/>
              <a:t>quietness of the room is </a:t>
            </a:r>
            <a:r>
              <a:rPr lang="en-IE" dirty="0" smtClean="0"/>
              <a:t>compared to the stillness experienced at the centre of a storm.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/>
              <a:t>As she suffered on her </a:t>
            </a:r>
            <a:r>
              <a:rPr lang="en-IE" dirty="0" smtClean="0"/>
              <a:t>deathbed, </a:t>
            </a:r>
            <a:r>
              <a:rPr lang="en-IE" dirty="0" smtClean="0"/>
              <a:t>the room was noisy but her final moments were filled with calmness.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Stanza 1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IE" dirty="0" smtClean="0"/>
              <a:t>The speakers loved ones were gathered around her. They had ‘</a:t>
            </a:r>
            <a:r>
              <a:rPr lang="en-IE" dirty="0" smtClean="0">
                <a:solidFill>
                  <a:srgbClr val="FF0000"/>
                </a:solidFill>
              </a:rPr>
              <a:t>wrung</a:t>
            </a:r>
            <a:r>
              <a:rPr lang="en-IE" dirty="0" smtClean="0"/>
              <a:t>’ their hands dry from crying. 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/>
              <a:t>They held their </a:t>
            </a:r>
            <a:r>
              <a:rPr lang="en-IE" dirty="0" smtClean="0"/>
              <a:t>breathes, </a:t>
            </a:r>
            <a:r>
              <a:rPr lang="en-IE" dirty="0" smtClean="0"/>
              <a:t>waiting for the ‘</a:t>
            </a:r>
            <a:r>
              <a:rPr lang="en-IE" dirty="0" smtClean="0">
                <a:solidFill>
                  <a:srgbClr val="FF0000"/>
                </a:solidFill>
              </a:rPr>
              <a:t>last Onset</a:t>
            </a:r>
            <a:r>
              <a:rPr lang="en-IE" dirty="0" smtClean="0"/>
              <a:t>’ or attack of the </a:t>
            </a:r>
            <a:r>
              <a:rPr lang="en-IE" dirty="0" smtClean="0"/>
              <a:t>speaker</a:t>
            </a:r>
            <a:r>
              <a:rPr lang="en-IE" dirty="0"/>
              <a:t>s</a:t>
            </a:r>
            <a:r>
              <a:rPr lang="en-IE" dirty="0" smtClean="0"/>
              <a:t> illness when </a:t>
            </a:r>
            <a:r>
              <a:rPr lang="en-IE" dirty="0" smtClean="0"/>
              <a:t>she would pass away.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/>
              <a:t>Their loved ones are waiting for the ‘</a:t>
            </a:r>
            <a:r>
              <a:rPr lang="en-IE" dirty="0" smtClean="0">
                <a:solidFill>
                  <a:srgbClr val="FF0000"/>
                </a:solidFill>
              </a:rPr>
              <a:t>king</a:t>
            </a:r>
            <a:r>
              <a:rPr lang="en-IE" dirty="0" smtClean="0"/>
              <a:t>’ (God) to come  into the room  at the moment of death. </a:t>
            </a:r>
          </a:p>
          <a:p>
            <a:pPr>
              <a:buFont typeface="Arial" pitchFamily="34" charset="0"/>
              <a:buChar char="•"/>
            </a:pP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IE" dirty="0" smtClean="0"/>
              <a:t>Stanza 2</a:t>
            </a:r>
            <a:endParaRPr lang="en-I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5017825"/>
            <a:ext cx="2808312" cy="165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s://encrypted-tbn3.gstatic.com/images?q=tbn:ANd9GcSXS7g_P5CqA_l7X0gtYeJfth-1SJLM_DRm6uH0R_A9qKjoIaz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88640"/>
            <a:ext cx="1368152" cy="1770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Stanza 3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IE" dirty="0" smtClean="0"/>
              <a:t>The speaker has signed her will ‘</a:t>
            </a:r>
            <a:r>
              <a:rPr lang="en-IE" dirty="0" smtClean="0">
                <a:solidFill>
                  <a:srgbClr val="FF0000"/>
                </a:solidFill>
              </a:rPr>
              <a:t>assigning</a:t>
            </a:r>
            <a:r>
              <a:rPr lang="en-IE" dirty="0" smtClean="0"/>
              <a:t>’ her valued items to loved ones 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/>
              <a:t>But there is one part not  ‘</a:t>
            </a:r>
            <a:r>
              <a:rPr lang="en-IE" dirty="0" smtClean="0">
                <a:solidFill>
                  <a:srgbClr val="FF0000"/>
                </a:solidFill>
              </a:rPr>
              <a:t>assignable</a:t>
            </a:r>
            <a:r>
              <a:rPr lang="en-IE" dirty="0" smtClean="0"/>
              <a:t>’ a part she can’t give </a:t>
            </a:r>
            <a:r>
              <a:rPr lang="en-IE" dirty="0" smtClean="0"/>
              <a:t>away, that is </a:t>
            </a:r>
            <a:r>
              <a:rPr lang="en-IE" dirty="0" smtClean="0"/>
              <a:t>her immortal soul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/>
              <a:t>As she begins to </a:t>
            </a:r>
            <a:r>
              <a:rPr lang="en-IE" dirty="0" smtClean="0"/>
              <a:t>die, </a:t>
            </a:r>
            <a:r>
              <a:rPr lang="en-IE" dirty="0" smtClean="0"/>
              <a:t>a fly appears positioning itself between her and the light. The fly interrupts all and there is little hope of an afterlife.  </a:t>
            </a:r>
          </a:p>
          <a:p>
            <a:pPr>
              <a:buFont typeface="Arial" pitchFamily="34" charset="0"/>
              <a:buChar char="•"/>
            </a:pPr>
            <a:endParaRPr lang="en-IE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436122"/>
            <a:ext cx="3024336" cy="2421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Stanza 4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en-IE" dirty="0" smtClean="0"/>
              <a:t>The fly is in </a:t>
            </a:r>
            <a:r>
              <a:rPr lang="en-IE" dirty="0" smtClean="0"/>
              <a:t>its </a:t>
            </a:r>
            <a:r>
              <a:rPr lang="en-IE" dirty="0" smtClean="0"/>
              <a:t>‘</a:t>
            </a:r>
            <a:r>
              <a:rPr lang="en-IE" dirty="0" smtClean="0">
                <a:solidFill>
                  <a:srgbClr val="FF0000"/>
                </a:solidFill>
              </a:rPr>
              <a:t>uncertain stumbling</a:t>
            </a:r>
            <a:r>
              <a:rPr lang="en-IE" dirty="0" smtClean="0"/>
              <a:t>’ strips the speaker’s dignity of </a:t>
            </a:r>
            <a:r>
              <a:rPr lang="en-IE" dirty="0" smtClean="0"/>
              <a:t>death</a:t>
            </a:r>
            <a:endParaRPr lang="en-IE" dirty="0" smtClean="0"/>
          </a:p>
          <a:p>
            <a:pPr>
              <a:buFont typeface="Arial" pitchFamily="34" charset="0"/>
              <a:buChar char="•"/>
            </a:pPr>
            <a:r>
              <a:rPr lang="en-IE" dirty="0" smtClean="0"/>
              <a:t>The window ‘</a:t>
            </a:r>
            <a:r>
              <a:rPr lang="en-IE" dirty="0" smtClean="0">
                <a:solidFill>
                  <a:srgbClr val="FF0000"/>
                </a:solidFill>
              </a:rPr>
              <a:t>failed</a:t>
            </a:r>
            <a:r>
              <a:rPr lang="en-IE" dirty="0" smtClean="0"/>
              <a:t>’ to allow light into the room.  The speaker’s vision was flooded with darkness as she </a:t>
            </a:r>
            <a:r>
              <a:rPr lang="en-IE" dirty="0" smtClean="0"/>
              <a:t>died</a:t>
            </a:r>
            <a:endParaRPr lang="en-IE" dirty="0" smtClean="0"/>
          </a:p>
          <a:p>
            <a:pPr>
              <a:buFont typeface="Arial" pitchFamily="34" charset="0"/>
              <a:buChar char="•"/>
            </a:pPr>
            <a:r>
              <a:rPr lang="en-IE" dirty="0" smtClean="0"/>
              <a:t>As she passed away her sense of vision stopped working : ‘</a:t>
            </a:r>
            <a:r>
              <a:rPr lang="en-IE" dirty="0" smtClean="0">
                <a:solidFill>
                  <a:srgbClr val="FF0000"/>
                </a:solidFill>
              </a:rPr>
              <a:t>I could not see to see</a:t>
            </a:r>
            <a:r>
              <a:rPr lang="en-IE" dirty="0" smtClean="0"/>
              <a:t>’. The room was filled with </a:t>
            </a:r>
            <a:r>
              <a:rPr lang="en-IE" dirty="0" smtClean="0"/>
              <a:t>darkness</a:t>
            </a:r>
            <a:endParaRPr lang="en-IE" dirty="0" smtClean="0"/>
          </a:p>
          <a:p>
            <a:pPr>
              <a:buFont typeface="Arial" pitchFamily="34" charset="0"/>
              <a:buChar char="•"/>
            </a:pPr>
            <a:r>
              <a:rPr lang="en-IE" dirty="0" smtClean="0"/>
              <a:t>The positioning of the fly is puzzling.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/>
              <a:t>Instead of hearing the </a:t>
            </a:r>
            <a:r>
              <a:rPr lang="en-IE" dirty="0" smtClean="0"/>
              <a:t>fly, </a:t>
            </a:r>
            <a:r>
              <a:rPr lang="en-IE" dirty="0" smtClean="0"/>
              <a:t>the speaker  should be hearing the soothing words of her loved 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IE" dirty="0" smtClean="0"/>
              <a:t>Death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/>
              <a:t>Mental and physical anguish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/>
              <a:t>Darkness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Themes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379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I heard a Fly buzz –  when I died  </vt:lpstr>
      <vt:lpstr>Emily Dickinson - Bio</vt:lpstr>
      <vt:lpstr>I heard a Fly buzz –when I died -</vt:lpstr>
      <vt:lpstr>Stanza 1</vt:lpstr>
      <vt:lpstr>Stanza 2</vt:lpstr>
      <vt:lpstr>Stanza 3</vt:lpstr>
      <vt:lpstr>Stanza 4</vt:lpstr>
      <vt:lpstr>Themes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heard a Fly buzz –  when I died</dc:title>
  <dc:creator>Rita</dc:creator>
  <cp:lastModifiedBy>Lough Allen College</cp:lastModifiedBy>
  <cp:revision>21</cp:revision>
  <dcterms:created xsi:type="dcterms:W3CDTF">2014-04-07T16:41:25Z</dcterms:created>
  <dcterms:modified xsi:type="dcterms:W3CDTF">2014-04-08T08:06:46Z</dcterms:modified>
</cp:coreProperties>
</file>