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B0513-9324-45E0-8FCB-351E5AC6D84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5995-62E1-4CC0-B6B0-1859FBB5A5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296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8188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66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22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628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34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06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78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50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233A4A-DA92-4D1F-BDB6-9D8FEEAA0841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015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9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989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lvl="0"/>
            <a:endParaRPr lang="en-IE" noProof="0" smtClean="0"/>
          </a:p>
        </p:txBody>
      </p:sp>
    </p:spTree>
    <p:extLst>
      <p:ext uri="{BB962C8B-B14F-4D97-AF65-F5344CB8AC3E}">
        <p14:creationId xmlns:p14="http://schemas.microsoft.com/office/powerpoint/2010/main" val="208841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038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081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675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22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04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908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463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404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0BD6-4E8E-452A-967B-5056595E70DB}" type="datetimeFigureOut">
              <a:rPr lang="en-IE" smtClean="0"/>
              <a:t>04/10/2015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5DFF9-64AC-4949-BC2D-325D0FAAD98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605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sz="2800" dirty="0" smtClean="0"/>
              <a:t>                            Marriage of Water and Maggie Polpin    </a:t>
            </a:r>
            <a:r>
              <a:rPr lang="en-GB" altLang="en-US" sz="1200" dirty="0" smtClean="0"/>
              <a:t>Mrs. Shannon</a:t>
            </a:r>
            <a:endParaRPr lang="en-US" altLang="en-US" sz="1200" dirty="0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5288" y="6165850"/>
            <a:ext cx="8372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 i="0"/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395288" y="878877"/>
            <a:ext cx="8569200" cy="579048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IE" altLang="en-US" b="0" i="0" dirty="0">
              <a:latin typeface="Comic Sans MS" pitchFamily="66" charset="0"/>
            </a:endParaRPr>
          </a:p>
          <a:p>
            <a:pPr eaLnBrk="1" hangingPunct="1"/>
            <a:endParaRPr lang="en-IE" altLang="en-US" b="0" i="0" dirty="0">
              <a:latin typeface="Comic Sans MS" pitchFamily="66" charset="0"/>
            </a:endParaRP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7: “Tisn’t the wreaths will do him any good.” (Maggie)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8:  Reference Maggie tells Byrne to commence work on the grave immediately.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10: Maggie to Byrne, “I’m easy about </a:t>
            </a:r>
            <a:r>
              <a:rPr lang="en-IE" altLang="en-US" sz="1500" b="0" i="0" dirty="0" smtClean="0">
                <a:latin typeface="Comic Sans MS" pitchFamily="66" charset="0"/>
              </a:rPr>
              <a:t>that Byrne, </a:t>
            </a:r>
            <a:r>
              <a:rPr lang="en-IE" altLang="en-US" sz="1500" b="0" i="0" dirty="0">
                <a:latin typeface="Comic Sans MS" pitchFamily="66" charset="0"/>
              </a:rPr>
              <a:t>so long as it don’t face towards me</a:t>
            </a:r>
            <a:r>
              <a:rPr lang="en-IE" altLang="en-US" sz="1500" b="0" i="0" dirty="0" smtClean="0">
                <a:latin typeface="Comic Sans MS" pitchFamily="66" charset="0"/>
              </a:rPr>
              <a:t>.”</a:t>
            </a:r>
          </a:p>
          <a:p>
            <a:pPr eaLnBrk="1" hangingPunct="1"/>
            <a:r>
              <a:rPr lang="en-IE" altLang="en-US" sz="1500" b="0" i="0" dirty="0" smtClean="0">
                <a:latin typeface="Comic Sans MS" pitchFamily="66" charset="0"/>
              </a:rPr>
              <a:t>Page 10: “There’s enough lies written on the gravestones of </a:t>
            </a:r>
            <a:r>
              <a:rPr lang="en-IE" altLang="en-US" sz="1500" b="0" i="0" dirty="0">
                <a:latin typeface="Comic Sans MS" pitchFamily="66" charset="0"/>
              </a:rPr>
              <a:t>I</a:t>
            </a:r>
            <a:r>
              <a:rPr lang="en-IE" altLang="en-US" sz="1500" b="0" i="0" dirty="0" smtClean="0">
                <a:latin typeface="Comic Sans MS" pitchFamily="66" charset="0"/>
              </a:rPr>
              <a:t>reland without my adding to them.”</a:t>
            </a:r>
            <a:endParaRPr lang="en-IE" altLang="en-US" sz="1500" b="0" i="0" dirty="0">
              <a:latin typeface="Comic Sans MS" pitchFamily="66" charset="0"/>
            </a:endParaRP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10: Gert says to Maggie “You didn’t hate him that much!” to which Maggie replies, “Didn’t I now!”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12: Maggie says to her sons, “You let him abuse me!”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13: Maggie open the shop on the day that her husband is buried, “We have a shop to open.”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Pages 17/18: Byrne tells the old man and woman that Maggie ‘was wrong for him’, meaning Walter and ‘she only married him for the security/she had no real love for him.”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27: Maggie catches Walter having an affair, “you remember the time she caught him with Moll?” (Katie</a:t>
            </a:r>
            <a:r>
              <a:rPr lang="en-IE" altLang="en-US" sz="1500" b="0" i="0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IE" altLang="en-US" sz="1500" b="0" i="0" dirty="0" smtClean="0">
                <a:latin typeface="Comic Sans MS" pitchFamily="66" charset="0"/>
              </a:rPr>
              <a:t>Page 29: Katie says, “My mother didn’t sleep with him for years.” </a:t>
            </a:r>
            <a:endParaRPr lang="en-IE" altLang="en-US" sz="1500" b="0" i="0" dirty="0">
              <a:latin typeface="Comic Sans MS" pitchFamily="66" charset="0"/>
            </a:endParaRP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52: “I had my share of it and then I married the wrong man.” (Maggie to Teddy)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61: Maggie to Teddy; “You won’t get the chance to treat her like the dirt under your feet. The man I married behaved exactly the way you are behaving now</a:t>
            </a:r>
            <a:r>
              <a:rPr lang="en-IE" altLang="en-US" sz="1500" b="0" i="0" dirty="0" smtClean="0">
                <a:latin typeface="Comic Sans MS" pitchFamily="66" charset="0"/>
              </a:rPr>
              <a:t>.”</a:t>
            </a:r>
          </a:p>
          <a:p>
            <a:pPr eaLnBrk="1" hangingPunct="1"/>
            <a:r>
              <a:rPr lang="en-IE" altLang="en-US" sz="1500" b="0" i="0" dirty="0" smtClean="0">
                <a:latin typeface="Comic Sans MS" pitchFamily="66" charset="0"/>
              </a:rPr>
              <a:t>Page 69: “Tis only now I know what freedom means.” (Maggie)</a:t>
            </a:r>
            <a:endParaRPr lang="en-IE" altLang="en-US" sz="1500" b="0" i="0" dirty="0">
              <a:latin typeface="Comic Sans MS" pitchFamily="66" charset="0"/>
            </a:endParaRP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81: Maggie’s monologue, “When I married, I was only a slip of a thing. I hadn’t any idea what I was facing.”</a:t>
            </a:r>
          </a:p>
          <a:p>
            <a:pPr eaLnBrk="1" hangingPunct="1"/>
            <a:r>
              <a:rPr lang="en-IE" altLang="en-US" sz="1500" b="0" i="0" dirty="0">
                <a:latin typeface="Comic Sans MS" pitchFamily="66" charset="0"/>
              </a:rPr>
              <a:t>Page 81: “My marriage was a lifelong battle” (Maggie</a:t>
            </a:r>
            <a:r>
              <a:rPr lang="en-IE" altLang="en-US" sz="1500" b="0" i="0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IE" altLang="en-US" sz="1500" b="0" i="0" dirty="0" smtClean="0">
                <a:latin typeface="Comic Sans MS" pitchFamily="66" charset="0"/>
              </a:rPr>
              <a:t>Page 83:  “I’m </a:t>
            </a:r>
            <a:r>
              <a:rPr lang="en-IE" altLang="en-US" sz="1500" b="0" i="0" dirty="0" smtClean="0">
                <a:latin typeface="Comic Sans MS" pitchFamily="66" charset="0"/>
              </a:rPr>
              <a:t>too </a:t>
            </a:r>
            <a:r>
              <a:rPr lang="en-IE" altLang="en-US" sz="1500" b="0" i="0" dirty="0" smtClean="0">
                <a:latin typeface="Comic Sans MS" pitchFamily="66" charset="0"/>
              </a:rPr>
              <a:t>long a prisoner.” (Maggie)</a:t>
            </a:r>
            <a:endParaRPr lang="en-IE" altLang="en-US" sz="1500" b="0" i="0" dirty="0">
              <a:latin typeface="Comic Sans MS" pitchFamily="66" charset="0"/>
            </a:endParaRPr>
          </a:p>
        </p:txBody>
      </p:sp>
      <p:sp>
        <p:nvSpPr>
          <p:cNvPr id="32773" name="Rectangle 2"/>
          <p:cNvSpPr>
            <a:spLocks noChangeArrowheads="1"/>
          </p:cNvSpPr>
          <p:nvPr/>
        </p:nvSpPr>
        <p:spPr bwMode="auto">
          <a:xfrm rot="-266585">
            <a:off x="242029" y="264099"/>
            <a:ext cx="230505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altLang="en-US" sz="1800" dirty="0">
                <a:latin typeface="Comic Sans MS" pitchFamily="66" charset="0"/>
              </a:rPr>
              <a:t>Marriage devoid of love, emotion and intimacy</a:t>
            </a:r>
          </a:p>
        </p:txBody>
      </p:sp>
    </p:spTree>
    <p:extLst>
      <p:ext uri="{BB962C8B-B14F-4D97-AF65-F5344CB8AC3E}">
        <p14:creationId xmlns:p14="http://schemas.microsoft.com/office/powerpoint/2010/main" val="16240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    Marriage of Water and Maggie Polpin    Mrs. Shannon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of Water and Maggie Polpin    Mrs. Shannon</dc:title>
  <dc:creator>Lough Allen College</dc:creator>
  <cp:lastModifiedBy>Lough Allen College</cp:lastModifiedBy>
  <cp:revision>3</cp:revision>
  <cp:lastPrinted>2015-10-01T10:43:06Z</cp:lastPrinted>
  <dcterms:created xsi:type="dcterms:W3CDTF">2015-10-01T10:35:46Z</dcterms:created>
  <dcterms:modified xsi:type="dcterms:W3CDTF">2015-10-04T17:27:30Z</dcterms:modified>
</cp:coreProperties>
</file>