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_rels/data2.xml.rels><?xml version="1.0" encoding="UTF-8" standalone="yes"?>
<Relationships xmlns="http://schemas.openxmlformats.org/package/2006/relationships"><Relationship Id="rId1" Type="http://schemas.openxmlformats.org/officeDocument/2006/relationships/image" Target="../media/image5.png"/></Relationships>
</file>

<file path=ppt/diagrams/_rels/drawing2.xml.rels><?xml version="1.0" encoding="UTF-8" standalone="yes"?>
<Relationships xmlns="http://schemas.openxmlformats.org/package/2006/relationships"><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F52574-4BCB-4D41-90D2-901ED7080095}"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IE"/>
        </a:p>
      </dgm:t>
    </dgm:pt>
    <dgm:pt modelId="{3FB9FBA0-C2FA-4E8A-B19C-92142BB72E25}">
      <dgm:prSet phldrT="[Text]" custT="1"/>
      <dgm:spPr/>
      <dgm:t>
        <a:bodyPr/>
        <a:lstStyle/>
        <a:p>
          <a:endParaRPr lang="en-IE" sz="1000" dirty="0" smtClean="0"/>
        </a:p>
        <a:p>
          <a:r>
            <a:rPr lang="en-IE" sz="900" dirty="0" smtClean="0"/>
            <a:t>In this poem, Sylvia Plath expresses a desire to be in control. She feels she has to deal with a dangerous situation. At first she is not in control. She panics. She has a debate with herself and then she makes a calm decision.</a:t>
          </a:r>
          <a:br>
            <a:rPr lang="en-IE" sz="900" dirty="0" smtClean="0"/>
          </a:br>
          <a:endParaRPr lang="en-IE" sz="900" dirty="0"/>
        </a:p>
      </dgm:t>
    </dgm:pt>
    <dgm:pt modelId="{524B293B-DC5D-42DA-8821-1CFF423E7E85}" type="parTrans" cxnId="{51ABB3BC-DD82-4222-A816-3131F836809F}">
      <dgm:prSet/>
      <dgm:spPr/>
      <dgm:t>
        <a:bodyPr/>
        <a:lstStyle/>
        <a:p>
          <a:endParaRPr lang="en-IE"/>
        </a:p>
      </dgm:t>
    </dgm:pt>
    <dgm:pt modelId="{9387F0D7-9412-4DDA-9891-19AB6C2E99A2}" type="sibTrans" cxnId="{51ABB3BC-DD82-4222-A816-3131F836809F}">
      <dgm:prSet/>
      <dgm:spPr/>
      <dgm:t>
        <a:bodyPr/>
        <a:lstStyle/>
        <a:p>
          <a:endParaRPr lang="en-IE"/>
        </a:p>
      </dgm:t>
    </dgm:pt>
    <dgm:pt modelId="{32782071-BF36-446B-B0E0-C75306BF5050}">
      <dgm:prSet phldrT="[Text]" custT="1"/>
      <dgm:spPr/>
      <dgm:t>
        <a:bodyPr/>
        <a:lstStyle/>
        <a:p>
          <a:endParaRPr lang="en-IE" sz="900" dirty="0" smtClean="0"/>
        </a:p>
        <a:p>
          <a:r>
            <a:rPr lang="en-IE" sz="900" dirty="0" smtClean="0"/>
            <a:t>On one </a:t>
          </a:r>
          <a:r>
            <a:rPr lang="en-IE" sz="900" dirty="0" smtClean="0"/>
            <a:t>level, </a:t>
          </a:r>
          <a:r>
            <a:rPr lang="en-IE" sz="900" dirty="0" smtClean="0"/>
            <a:t>Plath is simply recalling a personal incident. The story of the poem concerns a task with a bee box. In the first stanza she states that it looks like ‘square’, like a midget’s coffin, heavy and noisy</a:t>
          </a:r>
          <a:r>
            <a:rPr lang="en-IE" sz="700" dirty="0" smtClean="0"/>
            <a:t>.</a:t>
          </a:r>
          <a:br>
            <a:rPr lang="en-IE" sz="700" dirty="0" smtClean="0"/>
          </a:br>
          <a:endParaRPr lang="en-IE" sz="700" dirty="0"/>
        </a:p>
      </dgm:t>
    </dgm:pt>
    <dgm:pt modelId="{966C8B4A-6819-4F1C-A46B-9C0EC3288752}" type="parTrans" cxnId="{4882D1EB-0813-423C-9BF3-54BCDA213987}">
      <dgm:prSet/>
      <dgm:spPr/>
      <dgm:t>
        <a:bodyPr/>
        <a:lstStyle/>
        <a:p>
          <a:endParaRPr lang="en-IE"/>
        </a:p>
      </dgm:t>
    </dgm:pt>
    <dgm:pt modelId="{4BF6F5D8-7031-4884-B9A2-87137E284D2E}" type="sibTrans" cxnId="{4882D1EB-0813-423C-9BF3-54BCDA213987}">
      <dgm:prSet/>
      <dgm:spPr/>
      <dgm:t>
        <a:bodyPr/>
        <a:lstStyle/>
        <a:p>
          <a:endParaRPr lang="en-IE"/>
        </a:p>
      </dgm:t>
    </dgm:pt>
    <dgm:pt modelId="{3CC486DA-80B8-4F9E-81A0-04C8F7A6665A}">
      <dgm:prSet phldrT="[Text]" custT="1"/>
      <dgm:spPr/>
      <dgm:t>
        <a:bodyPr/>
        <a:lstStyle/>
        <a:p>
          <a:r>
            <a:rPr lang="en-IE" sz="1100" dirty="0" smtClean="0"/>
            <a:t>In the second stanza, the bee box both frightens and attracts Plath. She stares in at the bees through a little wire grid.</a:t>
          </a:r>
          <a:endParaRPr lang="en-IE" sz="1100" dirty="0"/>
        </a:p>
      </dgm:t>
    </dgm:pt>
    <dgm:pt modelId="{7989CC39-3DDA-4935-941E-D8620657031A}" type="parTrans" cxnId="{7054F638-4E28-4E1C-BF26-C33712893699}">
      <dgm:prSet/>
      <dgm:spPr/>
      <dgm:t>
        <a:bodyPr/>
        <a:lstStyle/>
        <a:p>
          <a:endParaRPr lang="en-IE"/>
        </a:p>
      </dgm:t>
    </dgm:pt>
    <dgm:pt modelId="{2CC9668B-170C-4A67-9650-C5E2DCE82540}" type="sibTrans" cxnId="{7054F638-4E28-4E1C-BF26-C33712893699}">
      <dgm:prSet/>
      <dgm:spPr/>
      <dgm:t>
        <a:bodyPr/>
        <a:lstStyle/>
        <a:p>
          <a:endParaRPr lang="en-IE"/>
        </a:p>
      </dgm:t>
    </dgm:pt>
    <dgm:pt modelId="{5B90F98E-29CA-4E5A-ABB3-4F29CF59CCFB}">
      <dgm:prSet phldrT="[Text]" custT="1"/>
      <dgm:spPr/>
      <dgm:t>
        <a:bodyPr/>
        <a:lstStyle/>
        <a:p>
          <a:endParaRPr lang="en-IE" sz="800" dirty="0" smtClean="0"/>
        </a:p>
        <a:p>
          <a:r>
            <a:rPr lang="en-IE" sz="800" dirty="0" smtClean="0"/>
            <a:t>In the third stanza, she regards the bees as angry slaves that seek release and revenge: ‘Black on black, angrily clambering’. Through the wire grid she sees darkness. She imagines the bees are like army divisions of blackness that she associates with ‘the swarmy feeling of African hands</a:t>
          </a:r>
          <a:r>
            <a:rPr lang="en-IE" sz="700" dirty="0" smtClean="0"/>
            <a:t>’. </a:t>
          </a:r>
          <a:endParaRPr lang="en-IE" sz="700" dirty="0"/>
        </a:p>
      </dgm:t>
    </dgm:pt>
    <dgm:pt modelId="{5D485A6C-9A74-41B0-9035-B39DBFAED4BF}" type="parTrans" cxnId="{CCC7E70B-3097-4642-A9B2-A66B6F188007}">
      <dgm:prSet/>
      <dgm:spPr/>
      <dgm:t>
        <a:bodyPr/>
        <a:lstStyle/>
        <a:p>
          <a:endParaRPr lang="en-IE"/>
        </a:p>
      </dgm:t>
    </dgm:pt>
    <dgm:pt modelId="{62C358EB-1E5B-421C-B2B2-335ADF163380}" type="sibTrans" cxnId="{CCC7E70B-3097-4642-A9B2-A66B6F188007}">
      <dgm:prSet/>
      <dgm:spPr/>
      <dgm:t>
        <a:bodyPr/>
        <a:lstStyle/>
        <a:p>
          <a:endParaRPr lang="en-IE"/>
        </a:p>
      </dgm:t>
    </dgm:pt>
    <dgm:pt modelId="{4C33284F-9A06-4560-91D4-CFE2EC1D423F}">
      <dgm:prSet phldrT="[Text]" custT="1"/>
      <dgm:spPr/>
      <dgm:t>
        <a:bodyPr/>
        <a:lstStyle/>
        <a:p>
          <a:r>
            <a:rPr lang="en-IE" sz="900" dirty="0" smtClean="0"/>
            <a:t>In the fourth stanza, the buzzing noise puts her off releasing the bees. She fears their bee language and now regards them as an aggressive Roman mob. She describes their language as ‘unintelligible syllables’.</a:t>
          </a:r>
          <a:endParaRPr lang="en-IE" sz="900" dirty="0"/>
        </a:p>
      </dgm:t>
    </dgm:pt>
    <dgm:pt modelId="{9070F7CC-2310-4657-9C4E-D09895E0632F}" type="parTrans" cxnId="{9168E2CF-C0D5-486A-93B1-3A3221240A51}">
      <dgm:prSet/>
      <dgm:spPr/>
      <dgm:t>
        <a:bodyPr/>
        <a:lstStyle/>
        <a:p>
          <a:endParaRPr lang="en-IE"/>
        </a:p>
      </dgm:t>
    </dgm:pt>
    <dgm:pt modelId="{87D239CF-95FC-4EBD-93B9-27A06BA186F8}" type="sibTrans" cxnId="{9168E2CF-C0D5-486A-93B1-3A3221240A51}">
      <dgm:prSet/>
      <dgm:spPr/>
      <dgm:t>
        <a:bodyPr/>
        <a:lstStyle/>
        <a:p>
          <a:endParaRPr lang="en-IE"/>
        </a:p>
      </dgm:t>
    </dgm:pt>
    <dgm:pt modelId="{D134B2D2-A9A8-4586-94F0-35C856A85D97}">
      <dgm:prSet custT="1"/>
      <dgm:spPr/>
      <dgm:t>
        <a:bodyPr/>
        <a:lstStyle/>
        <a:p>
          <a:r>
            <a:rPr lang="en-IE" sz="1100" dirty="0" smtClean="0"/>
            <a:t>‘such a din in it’. The word ‘coffin’ suggests death. The overall description of the bee-box is strange and disturbing.</a:t>
          </a:r>
          <a:br>
            <a:rPr lang="en-IE" sz="1100" dirty="0" smtClean="0"/>
          </a:br>
          <a:endParaRPr lang="en-IE" sz="1100" dirty="0"/>
        </a:p>
      </dgm:t>
    </dgm:pt>
    <dgm:pt modelId="{68258F02-E88E-408F-8398-9F24C187F321}" type="parTrans" cxnId="{6FADB998-CD6C-4786-8A0B-1CA783BB7F23}">
      <dgm:prSet/>
      <dgm:spPr/>
      <dgm:t>
        <a:bodyPr/>
        <a:lstStyle/>
        <a:p>
          <a:endParaRPr lang="en-IE"/>
        </a:p>
      </dgm:t>
    </dgm:pt>
    <dgm:pt modelId="{64A858C9-5935-4558-9070-D128948BFFBE}" type="sibTrans" cxnId="{6FADB998-CD6C-4786-8A0B-1CA783BB7F23}">
      <dgm:prSet/>
      <dgm:spPr/>
      <dgm:t>
        <a:bodyPr/>
        <a:lstStyle/>
        <a:p>
          <a:endParaRPr lang="en-IE"/>
        </a:p>
      </dgm:t>
    </dgm:pt>
    <dgm:pt modelId="{6844491D-AEBF-4561-9236-56FE3DC2A367}">
      <dgm:prSet/>
      <dgm:spPr/>
      <dgm:t>
        <a:bodyPr/>
        <a:lstStyle/>
        <a:p>
          <a:r>
            <a:rPr lang="en-IE" dirty="0" smtClean="0"/>
            <a:t>In the fifth stanza she sidesteps the problem: ‘I am not a Caesar’. She means she is not all-powerful. She also means that she doesn’t have to understand the bees’ ‘unintelligible syllables’, which she would have to if she were Caesar listening to a ‘Roman mob’.</a:t>
          </a:r>
          <a:endParaRPr lang="en-IE" dirty="0"/>
        </a:p>
      </dgm:t>
    </dgm:pt>
    <dgm:pt modelId="{4E3D3961-03A4-4839-9D76-1388B6739655}" type="parTrans" cxnId="{80270E51-0B08-46AB-9E8E-B078C08C11B9}">
      <dgm:prSet/>
      <dgm:spPr/>
      <dgm:t>
        <a:bodyPr/>
        <a:lstStyle/>
        <a:p>
          <a:endParaRPr lang="en-IE"/>
        </a:p>
      </dgm:t>
    </dgm:pt>
    <dgm:pt modelId="{A0AF8F21-3460-4116-B6D1-122DF282E8E5}" type="sibTrans" cxnId="{80270E51-0B08-46AB-9E8E-B078C08C11B9}">
      <dgm:prSet/>
      <dgm:spPr/>
      <dgm:t>
        <a:bodyPr/>
        <a:lstStyle/>
        <a:p>
          <a:endParaRPr lang="en-IE"/>
        </a:p>
      </dgm:t>
    </dgm:pt>
    <dgm:pt modelId="{9A97D3A7-49AD-4C20-BCBA-1353C2B392AD}" type="pres">
      <dgm:prSet presAssocID="{27F52574-4BCB-4D41-90D2-901ED7080095}" presName="cycle" presStyleCnt="0">
        <dgm:presLayoutVars>
          <dgm:dir/>
          <dgm:resizeHandles val="exact"/>
        </dgm:presLayoutVars>
      </dgm:prSet>
      <dgm:spPr/>
      <dgm:t>
        <a:bodyPr/>
        <a:lstStyle/>
        <a:p>
          <a:endParaRPr lang="en-IE"/>
        </a:p>
      </dgm:t>
    </dgm:pt>
    <dgm:pt modelId="{AA6AE6DB-8BFD-4BA7-970A-7519D5391420}" type="pres">
      <dgm:prSet presAssocID="{3FB9FBA0-C2FA-4E8A-B19C-92142BB72E25}" presName="node" presStyleLbl="node1" presStyleIdx="0" presStyleCnt="7" custScaleX="128602">
        <dgm:presLayoutVars>
          <dgm:bulletEnabled val="1"/>
        </dgm:presLayoutVars>
      </dgm:prSet>
      <dgm:spPr/>
      <dgm:t>
        <a:bodyPr/>
        <a:lstStyle/>
        <a:p>
          <a:endParaRPr lang="en-IE"/>
        </a:p>
      </dgm:t>
    </dgm:pt>
    <dgm:pt modelId="{F3C94524-8710-48AE-92CD-7C6D273ADAE7}" type="pres">
      <dgm:prSet presAssocID="{9387F0D7-9412-4DDA-9891-19AB6C2E99A2}" presName="sibTrans" presStyleLbl="sibTrans2D1" presStyleIdx="0" presStyleCnt="7"/>
      <dgm:spPr/>
      <dgm:t>
        <a:bodyPr/>
        <a:lstStyle/>
        <a:p>
          <a:endParaRPr lang="en-IE"/>
        </a:p>
      </dgm:t>
    </dgm:pt>
    <dgm:pt modelId="{A81546D3-A512-4713-A933-E3A00676C104}" type="pres">
      <dgm:prSet presAssocID="{9387F0D7-9412-4DDA-9891-19AB6C2E99A2}" presName="connectorText" presStyleLbl="sibTrans2D1" presStyleIdx="0" presStyleCnt="7"/>
      <dgm:spPr/>
      <dgm:t>
        <a:bodyPr/>
        <a:lstStyle/>
        <a:p>
          <a:endParaRPr lang="en-IE"/>
        </a:p>
      </dgm:t>
    </dgm:pt>
    <dgm:pt modelId="{E14D1174-B4BE-4796-ADBD-14FF1D746B39}" type="pres">
      <dgm:prSet presAssocID="{32782071-BF36-446B-B0E0-C75306BF5050}" presName="node" presStyleLbl="node1" presStyleIdx="1" presStyleCnt="7" custScaleX="127878">
        <dgm:presLayoutVars>
          <dgm:bulletEnabled val="1"/>
        </dgm:presLayoutVars>
      </dgm:prSet>
      <dgm:spPr/>
      <dgm:t>
        <a:bodyPr/>
        <a:lstStyle/>
        <a:p>
          <a:endParaRPr lang="en-IE"/>
        </a:p>
      </dgm:t>
    </dgm:pt>
    <dgm:pt modelId="{0F673B2C-191D-42E4-ABC1-EBB0230E53CF}" type="pres">
      <dgm:prSet presAssocID="{4BF6F5D8-7031-4884-B9A2-87137E284D2E}" presName="sibTrans" presStyleLbl="sibTrans2D1" presStyleIdx="1" presStyleCnt="7"/>
      <dgm:spPr/>
      <dgm:t>
        <a:bodyPr/>
        <a:lstStyle/>
        <a:p>
          <a:endParaRPr lang="en-IE"/>
        </a:p>
      </dgm:t>
    </dgm:pt>
    <dgm:pt modelId="{61CDAACF-BE3F-46AD-AEB2-302D1ABF6BB3}" type="pres">
      <dgm:prSet presAssocID="{4BF6F5D8-7031-4884-B9A2-87137E284D2E}" presName="connectorText" presStyleLbl="sibTrans2D1" presStyleIdx="1" presStyleCnt="7"/>
      <dgm:spPr/>
      <dgm:t>
        <a:bodyPr/>
        <a:lstStyle/>
        <a:p>
          <a:endParaRPr lang="en-IE"/>
        </a:p>
      </dgm:t>
    </dgm:pt>
    <dgm:pt modelId="{8CCD0FF5-67EB-4F7F-849F-6A58DD876563}" type="pres">
      <dgm:prSet presAssocID="{3CC486DA-80B8-4F9E-81A0-04C8F7A6665A}" presName="node" presStyleLbl="node1" presStyleIdx="2" presStyleCnt="7" custScaleX="131873">
        <dgm:presLayoutVars>
          <dgm:bulletEnabled val="1"/>
        </dgm:presLayoutVars>
      </dgm:prSet>
      <dgm:spPr/>
      <dgm:t>
        <a:bodyPr/>
        <a:lstStyle/>
        <a:p>
          <a:endParaRPr lang="en-IE"/>
        </a:p>
      </dgm:t>
    </dgm:pt>
    <dgm:pt modelId="{0A57DB7D-108C-410F-AEA4-D33205F5CB37}" type="pres">
      <dgm:prSet presAssocID="{2CC9668B-170C-4A67-9650-C5E2DCE82540}" presName="sibTrans" presStyleLbl="sibTrans2D1" presStyleIdx="2" presStyleCnt="7"/>
      <dgm:spPr/>
      <dgm:t>
        <a:bodyPr/>
        <a:lstStyle/>
        <a:p>
          <a:endParaRPr lang="en-IE"/>
        </a:p>
      </dgm:t>
    </dgm:pt>
    <dgm:pt modelId="{4782E233-43D3-4F73-8EAA-2EF9350FFFF7}" type="pres">
      <dgm:prSet presAssocID="{2CC9668B-170C-4A67-9650-C5E2DCE82540}" presName="connectorText" presStyleLbl="sibTrans2D1" presStyleIdx="2" presStyleCnt="7"/>
      <dgm:spPr/>
      <dgm:t>
        <a:bodyPr/>
        <a:lstStyle/>
        <a:p>
          <a:endParaRPr lang="en-IE"/>
        </a:p>
      </dgm:t>
    </dgm:pt>
    <dgm:pt modelId="{B09190F1-83FB-4A6F-9109-E2AF529F3834}" type="pres">
      <dgm:prSet presAssocID="{D134B2D2-A9A8-4586-94F0-35C856A85D97}" presName="node" presStyleLbl="node1" presStyleIdx="3" presStyleCnt="7" custScaleX="143773" custScaleY="121862">
        <dgm:presLayoutVars>
          <dgm:bulletEnabled val="1"/>
        </dgm:presLayoutVars>
      </dgm:prSet>
      <dgm:spPr/>
      <dgm:t>
        <a:bodyPr/>
        <a:lstStyle/>
        <a:p>
          <a:endParaRPr lang="en-IE"/>
        </a:p>
      </dgm:t>
    </dgm:pt>
    <dgm:pt modelId="{AD63CBCE-978A-4E19-9F22-B6DDFCDB3A49}" type="pres">
      <dgm:prSet presAssocID="{64A858C9-5935-4558-9070-D128948BFFBE}" presName="sibTrans" presStyleLbl="sibTrans2D1" presStyleIdx="3" presStyleCnt="7"/>
      <dgm:spPr/>
      <dgm:t>
        <a:bodyPr/>
        <a:lstStyle/>
        <a:p>
          <a:endParaRPr lang="en-IE"/>
        </a:p>
      </dgm:t>
    </dgm:pt>
    <dgm:pt modelId="{DB15654E-3890-410B-B83B-27D351683DE8}" type="pres">
      <dgm:prSet presAssocID="{64A858C9-5935-4558-9070-D128948BFFBE}" presName="connectorText" presStyleLbl="sibTrans2D1" presStyleIdx="3" presStyleCnt="7"/>
      <dgm:spPr/>
      <dgm:t>
        <a:bodyPr/>
        <a:lstStyle/>
        <a:p>
          <a:endParaRPr lang="en-IE"/>
        </a:p>
      </dgm:t>
    </dgm:pt>
    <dgm:pt modelId="{D4A28AD0-51DB-4562-A81D-A17DAB920D4E}" type="pres">
      <dgm:prSet presAssocID="{5B90F98E-29CA-4E5A-ABB3-4F29CF59CCFB}" presName="node" presStyleLbl="node1" presStyleIdx="4" presStyleCnt="7" custScaleX="122925">
        <dgm:presLayoutVars>
          <dgm:bulletEnabled val="1"/>
        </dgm:presLayoutVars>
      </dgm:prSet>
      <dgm:spPr/>
      <dgm:t>
        <a:bodyPr/>
        <a:lstStyle/>
        <a:p>
          <a:endParaRPr lang="en-IE"/>
        </a:p>
      </dgm:t>
    </dgm:pt>
    <dgm:pt modelId="{C9DCD1EA-1D82-4163-B3DC-D371F8BA9C4F}" type="pres">
      <dgm:prSet presAssocID="{62C358EB-1E5B-421C-B2B2-335ADF163380}" presName="sibTrans" presStyleLbl="sibTrans2D1" presStyleIdx="4" presStyleCnt="7"/>
      <dgm:spPr/>
      <dgm:t>
        <a:bodyPr/>
        <a:lstStyle/>
        <a:p>
          <a:endParaRPr lang="en-IE"/>
        </a:p>
      </dgm:t>
    </dgm:pt>
    <dgm:pt modelId="{07EFB2D5-63F0-40D8-9AA0-021F34147BEF}" type="pres">
      <dgm:prSet presAssocID="{62C358EB-1E5B-421C-B2B2-335ADF163380}" presName="connectorText" presStyleLbl="sibTrans2D1" presStyleIdx="4" presStyleCnt="7"/>
      <dgm:spPr/>
      <dgm:t>
        <a:bodyPr/>
        <a:lstStyle/>
        <a:p>
          <a:endParaRPr lang="en-IE"/>
        </a:p>
      </dgm:t>
    </dgm:pt>
    <dgm:pt modelId="{B532AD44-0714-43DD-9D9F-4E2D3479270D}" type="pres">
      <dgm:prSet presAssocID="{4C33284F-9A06-4560-91D4-CFE2EC1D423F}" presName="node" presStyleLbl="node1" presStyleIdx="5" presStyleCnt="7" custScaleX="164098">
        <dgm:presLayoutVars>
          <dgm:bulletEnabled val="1"/>
        </dgm:presLayoutVars>
      </dgm:prSet>
      <dgm:spPr/>
      <dgm:t>
        <a:bodyPr/>
        <a:lstStyle/>
        <a:p>
          <a:endParaRPr lang="en-IE"/>
        </a:p>
      </dgm:t>
    </dgm:pt>
    <dgm:pt modelId="{4337565F-70E4-4040-8C6A-D388E7AD7049}" type="pres">
      <dgm:prSet presAssocID="{87D239CF-95FC-4EBD-93B9-27A06BA186F8}" presName="sibTrans" presStyleLbl="sibTrans2D1" presStyleIdx="5" presStyleCnt="7"/>
      <dgm:spPr/>
      <dgm:t>
        <a:bodyPr/>
        <a:lstStyle/>
        <a:p>
          <a:endParaRPr lang="en-IE"/>
        </a:p>
      </dgm:t>
    </dgm:pt>
    <dgm:pt modelId="{3031DD6B-9575-460C-9BF6-9A57D316A323}" type="pres">
      <dgm:prSet presAssocID="{87D239CF-95FC-4EBD-93B9-27A06BA186F8}" presName="connectorText" presStyleLbl="sibTrans2D1" presStyleIdx="5" presStyleCnt="7"/>
      <dgm:spPr/>
      <dgm:t>
        <a:bodyPr/>
        <a:lstStyle/>
        <a:p>
          <a:endParaRPr lang="en-IE"/>
        </a:p>
      </dgm:t>
    </dgm:pt>
    <dgm:pt modelId="{0C2F9EEA-351E-4E43-9582-23E1C107F27A}" type="pres">
      <dgm:prSet presAssocID="{6844491D-AEBF-4561-9236-56FE3DC2A367}" presName="node" presStyleLbl="node1" presStyleIdx="6" presStyleCnt="7" custScaleX="153637">
        <dgm:presLayoutVars>
          <dgm:bulletEnabled val="1"/>
        </dgm:presLayoutVars>
      </dgm:prSet>
      <dgm:spPr/>
      <dgm:t>
        <a:bodyPr/>
        <a:lstStyle/>
        <a:p>
          <a:endParaRPr lang="en-IE"/>
        </a:p>
      </dgm:t>
    </dgm:pt>
    <dgm:pt modelId="{552B7870-8DC3-401D-88E5-439C987E7ADF}" type="pres">
      <dgm:prSet presAssocID="{A0AF8F21-3460-4116-B6D1-122DF282E8E5}" presName="sibTrans" presStyleLbl="sibTrans2D1" presStyleIdx="6" presStyleCnt="7"/>
      <dgm:spPr/>
      <dgm:t>
        <a:bodyPr/>
        <a:lstStyle/>
        <a:p>
          <a:endParaRPr lang="en-IE"/>
        </a:p>
      </dgm:t>
    </dgm:pt>
    <dgm:pt modelId="{7A2F7BEC-F262-4AE8-9CF2-BACCBE648C15}" type="pres">
      <dgm:prSet presAssocID="{A0AF8F21-3460-4116-B6D1-122DF282E8E5}" presName="connectorText" presStyleLbl="sibTrans2D1" presStyleIdx="6" presStyleCnt="7"/>
      <dgm:spPr/>
      <dgm:t>
        <a:bodyPr/>
        <a:lstStyle/>
        <a:p>
          <a:endParaRPr lang="en-IE"/>
        </a:p>
      </dgm:t>
    </dgm:pt>
  </dgm:ptLst>
  <dgm:cxnLst>
    <dgm:cxn modelId="{D3ADEE57-7C9C-4959-8F7E-4D4CF6DB4030}" type="presOf" srcId="{64A858C9-5935-4558-9070-D128948BFFBE}" destId="{AD63CBCE-978A-4E19-9F22-B6DDFCDB3A49}" srcOrd="0" destOrd="0" presId="urn:microsoft.com/office/officeart/2005/8/layout/cycle2"/>
    <dgm:cxn modelId="{CCC7E70B-3097-4642-A9B2-A66B6F188007}" srcId="{27F52574-4BCB-4D41-90D2-901ED7080095}" destId="{5B90F98E-29CA-4E5A-ABB3-4F29CF59CCFB}" srcOrd="4" destOrd="0" parTransId="{5D485A6C-9A74-41B0-9035-B39DBFAED4BF}" sibTransId="{62C358EB-1E5B-421C-B2B2-335ADF163380}"/>
    <dgm:cxn modelId="{89F563CE-4AF3-417A-92CE-40EE8625BCCD}" type="presOf" srcId="{9387F0D7-9412-4DDA-9891-19AB6C2E99A2}" destId="{F3C94524-8710-48AE-92CD-7C6D273ADAE7}" srcOrd="0" destOrd="0" presId="urn:microsoft.com/office/officeart/2005/8/layout/cycle2"/>
    <dgm:cxn modelId="{142829E9-2330-4B83-9D50-D5B3B6E41A18}" type="presOf" srcId="{3FB9FBA0-C2FA-4E8A-B19C-92142BB72E25}" destId="{AA6AE6DB-8BFD-4BA7-970A-7519D5391420}" srcOrd="0" destOrd="0" presId="urn:microsoft.com/office/officeart/2005/8/layout/cycle2"/>
    <dgm:cxn modelId="{6FADB998-CD6C-4786-8A0B-1CA783BB7F23}" srcId="{27F52574-4BCB-4D41-90D2-901ED7080095}" destId="{D134B2D2-A9A8-4586-94F0-35C856A85D97}" srcOrd="3" destOrd="0" parTransId="{68258F02-E88E-408F-8398-9F24C187F321}" sibTransId="{64A858C9-5935-4558-9070-D128948BFFBE}"/>
    <dgm:cxn modelId="{42F31BBB-9DAC-470B-BADD-BB282E1AD03F}" type="presOf" srcId="{62C358EB-1E5B-421C-B2B2-335ADF163380}" destId="{07EFB2D5-63F0-40D8-9AA0-021F34147BEF}" srcOrd="1" destOrd="0" presId="urn:microsoft.com/office/officeart/2005/8/layout/cycle2"/>
    <dgm:cxn modelId="{0CA91AF8-4C85-42F5-BE3A-8D4B2A3ABE26}" type="presOf" srcId="{D134B2D2-A9A8-4586-94F0-35C856A85D97}" destId="{B09190F1-83FB-4A6F-9109-E2AF529F3834}" srcOrd="0" destOrd="0" presId="urn:microsoft.com/office/officeart/2005/8/layout/cycle2"/>
    <dgm:cxn modelId="{4882D1EB-0813-423C-9BF3-54BCDA213987}" srcId="{27F52574-4BCB-4D41-90D2-901ED7080095}" destId="{32782071-BF36-446B-B0E0-C75306BF5050}" srcOrd="1" destOrd="0" parTransId="{966C8B4A-6819-4F1C-A46B-9C0EC3288752}" sibTransId="{4BF6F5D8-7031-4884-B9A2-87137E284D2E}"/>
    <dgm:cxn modelId="{1987FCB4-8F8D-4F8A-9939-12CB19B3E2DC}" type="presOf" srcId="{64A858C9-5935-4558-9070-D128948BFFBE}" destId="{DB15654E-3890-410B-B83B-27D351683DE8}" srcOrd="1" destOrd="0" presId="urn:microsoft.com/office/officeart/2005/8/layout/cycle2"/>
    <dgm:cxn modelId="{769B508B-D069-45B6-9D33-878352C5F068}" type="presOf" srcId="{A0AF8F21-3460-4116-B6D1-122DF282E8E5}" destId="{552B7870-8DC3-401D-88E5-439C987E7ADF}" srcOrd="0" destOrd="0" presId="urn:microsoft.com/office/officeart/2005/8/layout/cycle2"/>
    <dgm:cxn modelId="{66CF12F1-4C53-4901-8AF9-58E56B38EB93}" type="presOf" srcId="{6844491D-AEBF-4561-9236-56FE3DC2A367}" destId="{0C2F9EEA-351E-4E43-9582-23E1C107F27A}" srcOrd="0" destOrd="0" presId="urn:microsoft.com/office/officeart/2005/8/layout/cycle2"/>
    <dgm:cxn modelId="{E6FF033F-D918-40DF-BFCE-72B934DC14AA}" type="presOf" srcId="{4C33284F-9A06-4560-91D4-CFE2EC1D423F}" destId="{B532AD44-0714-43DD-9D9F-4E2D3479270D}" srcOrd="0" destOrd="0" presId="urn:microsoft.com/office/officeart/2005/8/layout/cycle2"/>
    <dgm:cxn modelId="{A4BF85CB-D77E-49B1-B88F-86E12CE1AC15}" type="presOf" srcId="{87D239CF-95FC-4EBD-93B9-27A06BA186F8}" destId="{4337565F-70E4-4040-8C6A-D388E7AD7049}" srcOrd="0" destOrd="0" presId="urn:microsoft.com/office/officeart/2005/8/layout/cycle2"/>
    <dgm:cxn modelId="{51ABB3BC-DD82-4222-A816-3131F836809F}" srcId="{27F52574-4BCB-4D41-90D2-901ED7080095}" destId="{3FB9FBA0-C2FA-4E8A-B19C-92142BB72E25}" srcOrd="0" destOrd="0" parTransId="{524B293B-DC5D-42DA-8821-1CFF423E7E85}" sibTransId="{9387F0D7-9412-4DDA-9891-19AB6C2E99A2}"/>
    <dgm:cxn modelId="{E35BC394-EB8B-4C68-8A32-8ADB3A9516A7}" type="presOf" srcId="{4BF6F5D8-7031-4884-B9A2-87137E284D2E}" destId="{0F673B2C-191D-42E4-ABC1-EBB0230E53CF}" srcOrd="0" destOrd="0" presId="urn:microsoft.com/office/officeart/2005/8/layout/cycle2"/>
    <dgm:cxn modelId="{591E4610-F9B0-4456-B408-D0B7D6C7489C}" type="presOf" srcId="{A0AF8F21-3460-4116-B6D1-122DF282E8E5}" destId="{7A2F7BEC-F262-4AE8-9CF2-BACCBE648C15}" srcOrd="1" destOrd="0" presId="urn:microsoft.com/office/officeart/2005/8/layout/cycle2"/>
    <dgm:cxn modelId="{102CB6AE-DF3C-4E32-87A3-E660678358B0}" type="presOf" srcId="{2CC9668B-170C-4A67-9650-C5E2DCE82540}" destId="{4782E233-43D3-4F73-8EAA-2EF9350FFFF7}" srcOrd="1" destOrd="0" presId="urn:microsoft.com/office/officeart/2005/8/layout/cycle2"/>
    <dgm:cxn modelId="{9168E2CF-C0D5-486A-93B1-3A3221240A51}" srcId="{27F52574-4BCB-4D41-90D2-901ED7080095}" destId="{4C33284F-9A06-4560-91D4-CFE2EC1D423F}" srcOrd="5" destOrd="0" parTransId="{9070F7CC-2310-4657-9C4E-D09895E0632F}" sibTransId="{87D239CF-95FC-4EBD-93B9-27A06BA186F8}"/>
    <dgm:cxn modelId="{CD78EA23-3F2F-45EB-AF3C-581A6C38A33D}" type="presOf" srcId="{87D239CF-95FC-4EBD-93B9-27A06BA186F8}" destId="{3031DD6B-9575-460C-9BF6-9A57D316A323}" srcOrd="1" destOrd="0" presId="urn:microsoft.com/office/officeart/2005/8/layout/cycle2"/>
    <dgm:cxn modelId="{A124FF5C-139D-4084-BAC7-CBC4806EC2E6}" type="presOf" srcId="{62C358EB-1E5B-421C-B2B2-335ADF163380}" destId="{C9DCD1EA-1D82-4163-B3DC-D371F8BA9C4F}" srcOrd="0" destOrd="0" presId="urn:microsoft.com/office/officeart/2005/8/layout/cycle2"/>
    <dgm:cxn modelId="{7054F638-4E28-4E1C-BF26-C33712893699}" srcId="{27F52574-4BCB-4D41-90D2-901ED7080095}" destId="{3CC486DA-80B8-4F9E-81A0-04C8F7A6665A}" srcOrd="2" destOrd="0" parTransId="{7989CC39-3DDA-4935-941E-D8620657031A}" sibTransId="{2CC9668B-170C-4A67-9650-C5E2DCE82540}"/>
    <dgm:cxn modelId="{80270E51-0B08-46AB-9E8E-B078C08C11B9}" srcId="{27F52574-4BCB-4D41-90D2-901ED7080095}" destId="{6844491D-AEBF-4561-9236-56FE3DC2A367}" srcOrd="6" destOrd="0" parTransId="{4E3D3961-03A4-4839-9D76-1388B6739655}" sibTransId="{A0AF8F21-3460-4116-B6D1-122DF282E8E5}"/>
    <dgm:cxn modelId="{BCE228F8-E501-406D-AA68-BD508D04491E}" type="presOf" srcId="{2CC9668B-170C-4A67-9650-C5E2DCE82540}" destId="{0A57DB7D-108C-410F-AEA4-D33205F5CB37}" srcOrd="0" destOrd="0" presId="urn:microsoft.com/office/officeart/2005/8/layout/cycle2"/>
    <dgm:cxn modelId="{318AB48E-360D-4C57-A95C-BAB67D00732B}" type="presOf" srcId="{32782071-BF36-446B-B0E0-C75306BF5050}" destId="{E14D1174-B4BE-4796-ADBD-14FF1D746B39}" srcOrd="0" destOrd="0" presId="urn:microsoft.com/office/officeart/2005/8/layout/cycle2"/>
    <dgm:cxn modelId="{FFB38FF5-B095-4B3D-8708-3538E907EC6C}" type="presOf" srcId="{3CC486DA-80B8-4F9E-81A0-04C8F7A6665A}" destId="{8CCD0FF5-67EB-4F7F-849F-6A58DD876563}" srcOrd="0" destOrd="0" presId="urn:microsoft.com/office/officeart/2005/8/layout/cycle2"/>
    <dgm:cxn modelId="{1F86B9CE-7B3C-4992-B2D1-277DAD1AAC9F}" type="presOf" srcId="{5B90F98E-29CA-4E5A-ABB3-4F29CF59CCFB}" destId="{D4A28AD0-51DB-4562-A81D-A17DAB920D4E}" srcOrd="0" destOrd="0" presId="urn:microsoft.com/office/officeart/2005/8/layout/cycle2"/>
    <dgm:cxn modelId="{9ED05FFB-1961-4159-A94B-638540415A85}" type="presOf" srcId="{9387F0D7-9412-4DDA-9891-19AB6C2E99A2}" destId="{A81546D3-A512-4713-A933-E3A00676C104}" srcOrd="1" destOrd="0" presId="urn:microsoft.com/office/officeart/2005/8/layout/cycle2"/>
    <dgm:cxn modelId="{E9A62B6E-107D-40A4-B4B3-629CEDF72B1A}" type="presOf" srcId="{27F52574-4BCB-4D41-90D2-901ED7080095}" destId="{9A97D3A7-49AD-4C20-BCBA-1353C2B392AD}" srcOrd="0" destOrd="0" presId="urn:microsoft.com/office/officeart/2005/8/layout/cycle2"/>
    <dgm:cxn modelId="{48F9D49E-1DAD-4A1E-9270-7E3051ACC9D9}" type="presOf" srcId="{4BF6F5D8-7031-4884-B9A2-87137E284D2E}" destId="{61CDAACF-BE3F-46AD-AEB2-302D1ABF6BB3}" srcOrd="1" destOrd="0" presId="urn:microsoft.com/office/officeart/2005/8/layout/cycle2"/>
    <dgm:cxn modelId="{EF67895F-BE91-4A8D-948E-33DE8CB32F89}" type="presParOf" srcId="{9A97D3A7-49AD-4C20-BCBA-1353C2B392AD}" destId="{AA6AE6DB-8BFD-4BA7-970A-7519D5391420}" srcOrd="0" destOrd="0" presId="urn:microsoft.com/office/officeart/2005/8/layout/cycle2"/>
    <dgm:cxn modelId="{A861BC8B-DFBB-468F-A6CC-62583911A3FD}" type="presParOf" srcId="{9A97D3A7-49AD-4C20-BCBA-1353C2B392AD}" destId="{F3C94524-8710-48AE-92CD-7C6D273ADAE7}" srcOrd="1" destOrd="0" presId="urn:microsoft.com/office/officeart/2005/8/layout/cycle2"/>
    <dgm:cxn modelId="{7CD11459-1497-4676-B86E-F62E41408CC8}" type="presParOf" srcId="{F3C94524-8710-48AE-92CD-7C6D273ADAE7}" destId="{A81546D3-A512-4713-A933-E3A00676C104}" srcOrd="0" destOrd="0" presId="urn:microsoft.com/office/officeart/2005/8/layout/cycle2"/>
    <dgm:cxn modelId="{8B6D63C8-1C85-436A-BC89-3F3D007B0B92}" type="presParOf" srcId="{9A97D3A7-49AD-4C20-BCBA-1353C2B392AD}" destId="{E14D1174-B4BE-4796-ADBD-14FF1D746B39}" srcOrd="2" destOrd="0" presId="urn:microsoft.com/office/officeart/2005/8/layout/cycle2"/>
    <dgm:cxn modelId="{AC77E836-40F7-4E72-A47B-7A9550EE707F}" type="presParOf" srcId="{9A97D3A7-49AD-4C20-BCBA-1353C2B392AD}" destId="{0F673B2C-191D-42E4-ABC1-EBB0230E53CF}" srcOrd="3" destOrd="0" presId="urn:microsoft.com/office/officeart/2005/8/layout/cycle2"/>
    <dgm:cxn modelId="{16C85476-A869-4A8D-A757-88A57495A889}" type="presParOf" srcId="{0F673B2C-191D-42E4-ABC1-EBB0230E53CF}" destId="{61CDAACF-BE3F-46AD-AEB2-302D1ABF6BB3}" srcOrd="0" destOrd="0" presId="urn:microsoft.com/office/officeart/2005/8/layout/cycle2"/>
    <dgm:cxn modelId="{10885E03-2836-4A2F-B59D-B34489A55F12}" type="presParOf" srcId="{9A97D3A7-49AD-4C20-BCBA-1353C2B392AD}" destId="{8CCD0FF5-67EB-4F7F-849F-6A58DD876563}" srcOrd="4" destOrd="0" presId="urn:microsoft.com/office/officeart/2005/8/layout/cycle2"/>
    <dgm:cxn modelId="{3DF083CB-3CE4-4678-A717-4B3F4B93259F}" type="presParOf" srcId="{9A97D3A7-49AD-4C20-BCBA-1353C2B392AD}" destId="{0A57DB7D-108C-410F-AEA4-D33205F5CB37}" srcOrd="5" destOrd="0" presId="urn:microsoft.com/office/officeart/2005/8/layout/cycle2"/>
    <dgm:cxn modelId="{1EBA0E90-EA71-41FF-9D6D-E8DBAF4AC77A}" type="presParOf" srcId="{0A57DB7D-108C-410F-AEA4-D33205F5CB37}" destId="{4782E233-43D3-4F73-8EAA-2EF9350FFFF7}" srcOrd="0" destOrd="0" presId="urn:microsoft.com/office/officeart/2005/8/layout/cycle2"/>
    <dgm:cxn modelId="{1A902D47-DFA7-40BC-9E5A-54FE5ACEBFC9}" type="presParOf" srcId="{9A97D3A7-49AD-4C20-BCBA-1353C2B392AD}" destId="{B09190F1-83FB-4A6F-9109-E2AF529F3834}" srcOrd="6" destOrd="0" presId="urn:microsoft.com/office/officeart/2005/8/layout/cycle2"/>
    <dgm:cxn modelId="{8CF0ADBF-7750-4AD6-A7D5-4A0210D2B2D3}" type="presParOf" srcId="{9A97D3A7-49AD-4C20-BCBA-1353C2B392AD}" destId="{AD63CBCE-978A-4E19-9F22-B6DDFCDB3A49}" srcOrd="7" destOrd="0" presId="urn:microsoft.com/office/officeart/2005/8/layout/cycle2"/>
    <dgm:cxn modelId="{C1415395-BA93-46CD-B7BD-A75BD473A12D}" type="presParOf" srcId="{AD63CBCE-978A-4E19-9F22-B6DDFCDB3A49}" destId="{DB15654E-3890-410B-B83B-27D351683DE8}" srcOrd="0" destOrd="0" presId="urn:microsoft.com/office/officeart/2005/8/layout/cycle2"/>
    <dgm:cxn modelId="{D09467DC-385E-40CD-84ED-553587B130E5}" type="presParOf" srcId="{9A97D3A7-49AD-4C20-BCBA-1353C2B392AD}" destId="{D4A28AD0-51DB-4562-A81D-A17DAB920D4E}" srcOrd="8" destOrd="0" presId="urn:microsoft.com/office/officeart/2005/8/layout/cycle2"/>
    <dgm:cxn modelId="{440D5532-4012-4ABB-9042-6614270D150F}" type="presParOf" srcId="{9A97D3A7-49AD-4C20-BCBA-1353C2B392AD}" destId="{C9DCD1EA-1D82-4163-B3DC-D371F8BA9C4F}" srcOrd="9" destOrd="0" presId="urn:microsoft.com/office/officeart/2005/8/layout/cycle2"/>
    <dgm:cxn modelId="{C8066408-3FC0-49E0-82B1-B02A1776942E}" type="presParOf" srcId="{C9DCD1EA-1D82-4163-B3DC-D371F8BA9C4F}" destId="{07EFB2D5-63F0-40D8-9AA0-021F34147BEF}" srcOrd="0" destOrd="0" presId="urn:microsoft.com/office/officeart/2005/8/layout/cycle2"/>
    <dgm:cxn modelId="{17E73369-361D-43EF-A3E2-97C03B9A0C62}" type="presParOf" srcId="{9A97D3A7-49AD-4C20-BCBA-1353C2B392AD}" destId="{B532AD44-0714-43DD-9D9F-4E2D3479270D}" srcOrd="10" destOrd="0" presId="urn:microsoft.com/office/officeart/2005/8/layout/cycle2"/>
    <dgm:cxn modelId="{1F0EB65D-460D-41EF-AABB-9CFD430578DA}" type="presParOf" srcId="{9A97D3A7-49AD-4C20-BCBA-1353C2B392AD}" destId="{4337565F-70E4-4040-8C6A-D388E7AD7049}" srcOrd="11" destOrd="0" presId="urn:microsoft.com/office/officeart/2005/8/layout/cycle2"/>
    <dgm:cxn modelId="{CCA47E13-C01C-48A1-9311-DA08C4B513E4}" type="presParOf" srcId="{4337565F-70E4-4040-8C6A-D388E7AD7049}" destId="{3031DD6B-9575-460C-9BF6-9A57D316A323}" srcOrd="0" destOrd="0" presId="urn:microsoft.com/office/officeart/2005/8/layout/cycle2"/>
    <dgm:cxn modelId="{ADFA10E2-8D75-4730-85F8-F36457346C09}" type="presParOf" srcId="{9A97D3A7-49AD-4C20-BCBA-1353C2B392AD}" destId="{0C2F9EEA-351E-4E43-9582-23E1C107F27A}" srcOrd="12" destOrd="0" presId="urn:microsoft.com/office/officeart/2005/8/layout/cycle2"/>
    <dgm:cxn modelId="{65505B9D-59B5-409F-9DC0-6899DB4EC78B}" type="presParOf" srcId="{9A97D3A7-49AD-4C20-BCBA-1353C2B392AD}" destId="{552B7870-8DC3-401D-88E5-439C987E7ADF}" srcOrd="13" destOrd="0" presId="urn:microsoft.com/office/officeart/2005/8/layout/cycle2"/>
    <dgm:cxn modelId="{DD7F558E-4BBD-4EE2-BC50-D082DCA5C986}" type="presParOf" srcId="{552B7870-8DC3-401D-88E5-439C987E7ADF}" destId="{7A2F7BEC-F262-4AE8-9CF2-BACCBE648C15}" srcOrd="0" destOrd="0" presId="urn:microsoft.com/office/officeart/2005/8/layout/cycle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B0C0BB7-55AE-490F-8AD5-247E5A189998}"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IE"/>
        </a:p>
      </dgm:t>
    </dgm:pt>
    <dgm:pt modelId="{9BD4DBE1-822C-41FF-83A7-1A0B7522581D}">
      <dgm:prSet phldrT="[Text]" custT="1"/>
      <dgm:spPr/>
      <dgm:t>
        <a:bodyPr/>
        <a:lstStyle/>
        <a:p>
          <a:r>
            <a:rPr lang="en-IE" sz="3200" dirty="0" smtClean="0">
              <a:solidFill>
                <a:srgbClr val="FFFF00"/>
              </a:solidFill>
            </a:rPr>
            <a:t>Themes</a:t>
          </a:r>
          <a:endParaRPr lang="en-IE" sz="3200" dirty="0">
            <a:solidFill>
              <a:srgbClr val="FFFF00"/>
            </a:solidFill>
          </a:endParaRPr>
        </a:p>
      </dgm:t>
    </dgm:pt>
    <dgm:pt modelId="{75486476-8890-4178-A6F5-EEC0C322C9B0}" type="parTrans" cxnId="{564D1F49-8F6F-4AE3-ADDF-40CB686FDEA3}">
      <dgm:prSet/>
      <dgm:spPr/>
      <dgm:t>
        <a:bodyPr/>
        <a:lstStyle/>
        <a:p>
          <a:endParaRPr lang="en-IE"/>
        </a:p>
      </dgm:t>
    </dgm:pt>
    <dgm:pt modelId="{AD8DE2B0-382C-472B-A3C3-735DFADD62FD}" type="sibTrans" cxnId="{564D1F49-8F6F-4AE3-ADDF-40CB686FDEA3}">
      <dgm:prSet/>
      <dgm:spPr/>
      <dgm:t>
        <a:bodyPr/>
        <a:lstStyle/>
        <a:p>
          <a:endParaRPr lang="en-IE"/>
        </a:p>
      </dgm:t>
    </dgm:pt>
    <dgm:pt modelId="{9D64AC97-7902-4233-91F9-D8BA3487A670}">
      <dgm:prSet phldrT="[Text]"/>
      <dgm:spPr>
        <a:blipFill rotWithShape="0">
          <a:blip xmlns:r="http://schemas.openxmlformats.org/officeDocument/2006/relationships" r:embed="rId1"/>
          <a:stretch>
            <a:fillRect/>
          </a:stretch>
        </a:blipFill>
      </dgm:spPr>
      <dgm:t>
        <a:bodyPr/>
        <a:lstStyle/>
        <a:p>
          <a:r>
            <a:rPr lang="en-IE" dirty="0" smtClean="0">
              <a:solidFill>
                <a:srgbClr val="FF0000"/>
              </a:solidFill>
            </a:rPr>
            <a:t>In this poem Sylvia Plath expresses a desire to be in control:</a:t>
          </a:r>
          <a:br>
            <a:rPr lang="en-IE" dirty="0" smtClean="0">
              <a:solidFill>
                <a:srgbClr val="FF0000"/>
              </a:solidFill>
            </a:rPr>
          </a:br>
          <a:r>
            <a:rPr lang="en-IE" dirty="0" smtClean="0">
              <a:solidFill>
                <a:srgbClr val="FF0000"/>
              </a:solidFill>
            </a:rPr>
            <a:t>‘Tomorrow I will be sweet </a:t>
          </a:r>
          <a:r>
            <a:rPr lang="en-IE" dirty="0" smtClean="0"/>
            <a:t>God’.</a:t>
          </a:r>
          <a:endParaRPr lang="en-IE" dirty="0">
            <a:solidFill>
              <a:srgbClr val="92D050"/>
            </a:solidFill>
          </a:endParaRPr>
        </a:p>
      </dgm:t>
    </dgm:pt>
    <dgm:pt modelId="{E4C5273B-6EB9-455F-B54F-C4501EE0028D}" type="parTrans" cxnId="{C1C370AB-EBD4-4422-B55B-837169D00E6A}">
      <dgm:prSet/>
      <dgm:spPr/>
      <dgm:t>
        <a:bodyPr/>
        <a:lstStyle/>
        <a:p>
          <a:endParaRPr lang="en-IE"/>
        </a:p>
      </dgm:t>
    </dgm:pt>
    <dgm:pt modelId="{2F902E5D-B888-425F-B33E-9F4E5F92B6F8}" type="sibTrans" cxnId="{C1C370AB-EBD4-4422-B55B-837169D00E6A}">
      <dgm:prSet/>
      <dgm:spPr/>
      <dgm:t>
        <a:bodyPr/>
        <a:lstStyle/>
        <a:p>
          <a:endParaRPr lang="en-IE"/>
        </a:p>
      </dgm:t>
    </dgm:pt>
    <dgm:pt modelId="{CCEFEAB5-89B8-45A3-8E27-D72024527F3C}">
      <dgm:prSet phldrT="[Text]"/>
      <dgm:spPr>
        <a:blipFill rotWithShape="0">
          <a:blip xmlns:r="http://schemas.openxmlformats.org/officeDocument/2006/relationships" r:embed="rId1"/>
          <a:stretch>
            <a:fillRect/>
          </a:stretch>
        </a:blipFill>
      </dgm:spPr>
      <dgm:t>
        <a:bodyPr/>
        <a:lstStyle/>
        <a:p>
          <a:r>
            <a:rPr lang="en-IE" dirty="0" smtClean="0">
              <a:solidFill>
                <a:srgbClr val="FF0000"/>
              </a:solidFill>
            </a:rPr>
            <a:t>Sometimes there is a tone of horror:</a:t>
          </a:r>
          <a:br>
            <a:rPr lang="en-IE" dirty="0" smtClean="0">
              <a:solidFill>
                <a:srgbClr val="FF0000"/>
              </a:solidFill>
            </a:rPr>
          </a:br>
          <a:r>
            <a:rPr lang="en-IE" dirty="0" smtClean="0">
              <a:solidFill>
                <a:srgbClr val="FF0000"/>
              </a:solidFill>
            </a:rPr>
            <a:t>‘the swarmy feeling of African hands…</a:t>
          </a:r>
          <a:br>
            <a:rPr lang="en-IE" dirty="0" smtClean="0">
              <a:solidFill>
                <a:srgbClr val="FF0000"/>
              </a:solidFill>
            </a:rPr>
          </a:br>
          <a:r>
            <a:rPr lang="en-IE" dirty="0" smtClean="0">
              <a:solidFill>
                <a:srgbClr val="FF0000"/>
              </a:solidFill>
            </a:rPr>
            <a:t>Black on black, angrily clambering</a:t>
          </a:r>
          <a:r>
            <a:rPr lang="en-IE" dirty="0" smtClean="0"/>
            <a:t>’.</a:t>
          </a:r>
          <a:endParaRPr lang="en-IE" dirty="0"/>
        </a:p>
      </dgm:t>
    </dgm:pt>
    <dgm:pt modelId="{19C0543C-B670-4817-B9A8-97C985574A7D}" type="parTrans" cxnId="{467C6833-4D77-4F27-8A9B-80140B2F7370}">
      <dgm:prSet/>
      <dgm:spPr/>
      <dgm:t>
        <a:bodyPr/>
        <a:lstStyle/>
        <a:p>
          <a:endParaRPr lang="en-IE"/>
        </a:p>
      </dgm:t>
    </dgm:pt>
    <dgm:pt modelId="{DE5B34E3-1299-4BAF-B77A-BAE7B3FC5D72}" type="sibTrans" cxnId="{467C6833-4D77-4F27-8A9B-80140B2F7370}">
      <dgm:prSet/>
      <dgm:spPr/>
      <dgm:t>
        <a:bodyPr/>
        <a:lstStyle/>
        <a:p>
          <a:endParaRPr lang="en-IE"/>
        </a:p>
      </dgm:t>
    </dgm:pt>
    <dgm:pt modelId="{31E48181-D5E9-4B30-805A-17C369D977DD}">
      <dgm:prSet phldrT="[Text]"/>
      <dgm:spPr>
        <a:blipFill rotWithShape="0">
          <a:blip xmlns:r="http://schemas.openxmlformats.org/officeDocument/2006/relationships" r:embed="rId1"/>
          <a:stretch>
            <a:fillRect/>
          </a:stretch>
        </a:blipFill>
      </dgm:spPr>
      <dgm:t>
        <a:bodyPr/>
        <a:lstStyle/>
        <a:p>
          <a:r>
            <a:rPr lang="en-IE" dirty="0" smtClean="0">
              <a:solidFill>
                <a:srgbClr val="FF0000"/>
              </a:solidFill>
            </a:rPr>
            <a:t>Sometimes the tone is empty and shows a lack of concern:</a:t>
          </a:r>
          <a:br>
            <a:rPr lang="en-IE" dirty="0" smtClean="0">
              <a:solidFill>
                <a:srgbClr val="FF0000"/>
              </a:solidFill>
            </a:rPr>
          </a:br>
          <a:r>
            <a:rPr lang="en-IE" dirty="0" smtClean="0">
              <a:solidFill>
                <a:srgbClr val="FF0000"/>
              </a:solidFill>
            </a:rPr>
            <a:t>‘They can be sent back.</a:t>
          </a:r>
          <a:br>
            <a:rPr lang="en-IE" dirty="0" smtClean="0">
              <a:solidFill>
                <a:srgbClr val="FF0000"/>
              </a:solidFill>
            </a:rPr>
          </a:br>
          <a:r>
            <a:rPr lang="en-IE" dirty="0" smtClean="0">
              <a:solidFill>
                <a:srgbClr val="FF0000"/>
              </a:solidFill>
            </a:rPr>
            <a:t>They can die, I need feed them nothing’</a:t>
          </a:r>
          <a:endParaRPr lang="en-IE" dirty="0">
            <a:solidFill>
              <a:srgbClr val="FF0000"/>
            </a:solidFill>
          </a:endParaRPr>
        </a:p>
      </dgm:t>
    </dgm:pt>
    <dgm:pt modelId="{149E82F3-0133-4B12-9BDF-99707A38703F}" type="parTrans" cxnId="{64F7D36C-DB67-4B2A-9975-F8059A4B810B}">
      <dgm:prSet/>
      <dgm:spPr/>
      <dgm:t>
        <a:bodyPr/>
        <a:lstStyle/>
        <a:p>
          <a:endParaRPr lang="en-IE"/>
        </a:p>
      </dgm:t>
    </dgm:pt>
    <dgm:pt modelId="{4999E64B-1269-4287-9E03-681633FD4141}" type="sibTrans" cxnId="{64F7D36C-DB67-4B2A-9975-F8059A4B810B}">
      <dgm:prSet/>
      <dgm:spPr/>
      <dgm:t>
        <a:bodyPr/>
        <a:lstStyle/>
        <a:p>
          <a:endParaRPr lang="en-IE"/>
        </a:p>
      </dgm:t>
    </dgm:pt>
    <dgm:pt modelId="{7F9F091F-EE6D-48F5-9CA9-C610314A3728}">
      <dgm:prSet phldrT="[Text]"/>
      <dgm:spPr>
        <a:blipFill rotWithShape="0">
          <a:blip xmlns:r="http://schemas.openxmlformats.org/officeDocument/2006/relationships" r:embed="rId1"/>
          <a:stretch>
            <a:fillRect/>
          </a:stretch>
        </a:blipFill>
      </dgm:spPr>
      <dgm:t>
        <a:bodyPr/>
        <a:lstStyle/>
        <a:p>
          <a:r>
            <a:rPr lang="en-IE" dirty="0" smtClean="0">
              <a:solidFill>
                <a:srgbClr val="FF0000"/>
              </a:solidFill>
            </a:rPr>
            <a:t>Sometimes the tone appears to be pleased, calm and decisive:</a:t>
          </a:r>
          <a:br>
            <a:rPr lang="en-IE" dirty="0" smtClean="0">
              <a:solidFill>
                <a:srgbClr val="FF0000"/>
              </a:solidFill>
            </a:rPr>
          </a:br>
          <a:r>
            <a:rPr lang="en-IE" dirty="0" smtClean="0">
              <a:solidFill>
                <a:srgbClr val="FF0000"/>
              </a:solidFill>
            </a:rPr>
            <a:t>‘Tomorrow I will be sweet God, I will set them free.</a:t>
          </a:r>
          <a:r>
            <a:rPr lang="en-IE" dirty="0" smtClean="0"/>
            <a:t/>
          </a:r>
          <a:br>
            <a:rPr lang="en-IE" dirty="0" smtClean="0"/>
          </a:br>
          <a:r>
            <a:rPr lang="en-IE" dirty="0" smtClean="0"/>
            <a:t>The box is only temporary’.</a:t>
          </a:r>
          <a:endParaRPr lang="en-IE" dirty="0"/>
        </a:p>
      </dgm:t>
    </dgm:pt>
    <dgm:pt modelId="{F5526F7B-B76B-4379-9682-CFBF514EB22C}" type="parTrans" cxnId="{60878B4D-EE6D-4BDF-8427-A719101086D7}">
      <dgm:prSet/>
      <dgm:spPr/>
      <dgm:t>
        <a:bodyPr/>
        <a:lstStyle/>
        <a:p>
          <a:endParaRPr lang="en-IE"/>
        </a:p>
      </dgm:t>
    </dgm:pt>
    <dgm:pt modelId="{BE907CB6-9F4F-4381-AE35-0631D2F6B035}" type="sibTrans" cxnId="{60878B4D-EE6D-4BDF-8427-A719101086D7}">
      <dgm:prSet/>
      <dgm:spPr/>
      <dgm:t>
        <a:bodyPr/>
        <a:lstStyle/>
        <a:p>
          <a:endParaRPr lang="en-IE"/>
        </a:p>
      </dgm:t>
    </dgm:pt>
    <dgm:pt modelId="{AC6E1E30-293B-4CCD-B063-F07519DEEB24}">
      <dgm:prSet/>
      <dgm:spPr/>
      <dgm:t>
        <a:bodyPr/>
        <a:lstStyle/>
        <a:p>
          <a:endParaRPr lang="en-IE"/>
        </a:p>
      </dgm:t>
    </dgm:pt>
    <dgm:pt modelId="{1E1068FB-1581-4C5E-91C1-D859B8EC6DCA}" type="parTrans" cxnId="{C19D80B3-A485-4C57-936D-668991E0B3FA}">
      <dgm:prSet/>
      <dgm:spPr/>
      <dgm:t>
        <a:bodyPr/>
        <a:lstStyle/>
        <a:p>
          <a:endParaRPr lang="en-IE"/>
        </a:p>
      </dgm:t>
    </dgm:pt>
    <dgm:pt modelId="{78DE87C3-B8AA-47B4-8AB9-E79885BAE888}" type="sibTrans" cxnId="{C19D80B3-A485-4C57-936D-668991E0B3FA}">
      <dgm:prSet/>
      <dgm:spPr/>
      <dgm:t>
        <a:bodyPr/>
        <a:lstStyle/>
        <a:p>
          <a:endParaRPr lang="en-IE"/>
        </a:p>
      </dgm:t>
    </dgm:pt>
    <dgm:pt modelId="{0D900A99-E7B5-4FEF-9093-0D9020EFACB4}" type="pres">
      <dgm:prSet presAssocID="{2B0C0BB7-55AE-490F-8AD5-247E5A189998}" presName="diagram" presStyleCnt="0">
        <dgm:presLayoutVars>
          <dgm:chMax val="1"/>
          <dgm:dir/>
          <dgm:animLvl val="ctr"/>
          <dgm:resizeHandles val="exact"/>
        </dgm:presLayoutVars>
      </dgm:prSet>
      <dgm:spPr/>
      <dgm:t>
        <a:bodyPr/>
        <a:lstStyle/>
        <a:p>
          <a:endParaRPr lang="en-IE"/>
        </a:p>
      </dgm:t>
    </dgm:pt>
    <dgm:pt modelId="{7C21467B-EF1C-47CB-987F-58F20C9AFA48}" type="pres">
      <dgm:prSet presAssocID="{2B0C0BB7-55AE-490F-8AD5-247E5A189998}" presName="matrix" presStyleCnt="0"/>
      <dgm:spPr/>
    </dgm:pt>
    <dgm:pt modelId="{7C0FB721-1101-4255-98F5-8008B3B7AED2}" type="pres">
      <dgm:prSet presAssocID="{2B0C0BB7-55AE-490F-8AD5-247E5A189998}" presName="tile1" presStyleLbl="node1" presStyleIdx="0" presStyleCnt="4" custScaleY="121262"/>
      <dgm:spPr/>
      <dgm:t>
        <a:bodyPr/>
        <a:lstStyle/>
        <a:p>
          <a:endParaRPr lang="en-IE"/>
        </a:p>
      </dgm:t>
    </dgm:pt>
    <dgm:pt modelId="{44017E88-B2E1-44B4-B077-1D5E9359BAE1}" type="pres">
      <dgm:prSet presAssocID="{2B0C0BB7-55AE-490F-8AD5-247E5A189998}" presName="tile1text" presStyleLbl="node1" presStyleIdx="0" presStyleCnt="4">
        <dgm:presLayoutVars>
          <dgm:chMax val="0"/>
          <dgm:chPref val="0"/>
          <dgm:bulletEnabled val="1"/>
        </dgm:presLayoutVars>
      </dgm:prSet>
      <dgm:spPr/>
      <dgm:t>
        <a:bodyPr/>
        <a:lstStyle/>
        <a:p>
          <a:endParaRPr lang="en-IE"/>
        </a:p>
      </dgm:t>
    </dgm:pt>
    <dgm:pt modelId="{9A161066-D8D9-44BF-8AB1-2D87C50AD664}" type="pres">
      <dgm:prSet presAssocID="{2B0C0BB7-55AE-490F-8AD5-247E5A189998}" presName="tile2" presStyleLbl="node1" presStyleIdx="1" presStyleCnt="4" custScaleY="121262" custLinFactNeighborX="25987" custLinFactNeighborY="-38204"/>
      <dgm:spPr/>
      <dgm:t>
        <a:bodyPr/>
        <a:lstStyle/>
        <a:p>
          <a:endParaRPr lang="en-IE"/>
        </a:p>
      </dgm:t>
    </dgm:pt>
    <dgm:pt modelId="{EAC9262D-FDA4-4FE7-96FE-0DBBC62DA49D}" type="pres">
      <dgm:prSet presAssocID="{2B0C0BB7-55AE-490F-8AD5-247E5A189998}" presName="tile2text" presStyleLbl="node1" presStyleIdx="1" presStyleCnt="4">
        <dgm:presLayoutVars>
          <dgm:chMax val="0"/>
          <dgm:chPref val="0"/>
          <dgm:bulletEnabled val="1"/>
        </dgm:presLayoutVars>
      </dgm:prSet>
      <dgm:spPr/>
      <dgm:t>
        <a:bodyPr/>
        <a:lstStyle/>
        <a:p>
          <a:endParaRPr lang="en-IE"/>
        </a:p>
      </dgm:t>
    </dgm:pt>
    <dgm:pt modelId="{D0AA2CA3-AC8A-47A8-ABEC-6DEF4C7CD4B8}" type="pres">
      <dgm:prSet presAssocID="{2B0C0BB7-55AE-490F-8AD5-247E5A189998}" presName="tile3" presStyleLbl="node1" presStyleIdx="2" presStyleCnt="4" custScaleY="112363"/>
      <dgm:spPr/>
      <dgm:t>
        <a:bodyPr/>
        <a:lstStyle/>
        <a:p>
          <a:endParaRPr lang="en-IE"/>
        </a:p>
      </dgm:t>
    </dgm:pt>
    <dgm:pt modelId="{61D21070-40FC-4630-9BAD-CA45FDAD02CE}" type="pres">
      <dgm:prSet presAssocID="{2B0C0BB7-55AE-490F-8AD5-247E5A189998}" presName="tile3text" presStyleLbl="node1" presStyleIdx="2" presStyleCnt="4">
        <dgm:presLayoutVars>
          <dgm:chMax val="0"/>
          <dgm:chPref val="0"/>
          <dgm:bulletEnabled val="1"/>
        </dgm:presLayoutVars>
      </dgm:prSet>
      <dgm:spPr/>
      <dgm:t>
        <a:bodyPr/>
        <a:lstStyle/>
        <a:p>
          <a:endParaRPr lang="en-IE"/>
        </a:p>
      </dgm:t>
    </dgm:pt>
    <dgm:pt modelId="{61A8769A-731F-4963-ABF5-AF749D30A3A5}" type="pres">
      <dgm:prSet presAssocID="{2B0C0BB7-55AE-490F-8AD5-247E5A189998}" presName="tile4" presStyleLbl="node1" presStyleIdx="3" presStyleCnt="4" custScaleY="117284"/>
      <dgm:spPr/>
      <dgm:t>
        <a:bodyPr/>
        <a:lstStyle/>
        <a:p>
          <a:endParaRPr lang="en-IE"/>
        </a:p>
      </dgm:t>
    </dgm:pt>
    <dgm:pt modelId="{4952C912-F681-4ED2-9AE5-30DC6B7B71C3}" type="pres">
      <dgm:prSet presAssocID="{2B0C0BB7-55AE-490F-8AD5-247E5A189998}" presName="tile4text" presStyleLbl="node1" presStyleIdx="3" presStyleCnt="4">
        <dgm:presLayoutVars>
          <dgm:chMax val="0"/>
          <dgm:chPref val="0"/>
          <dgm:bulletEnabled val="1"/>
        </dgm:presLayoutVars>
      </dgm:prSet>
      <dgm:spPr/>
      <dgm:t>
        <a:bodyPr/>
        <a:lstStyle/>
        <a:p>
          <a:endParaRPr lang="en-IE"/>
        </a:p>
      </dgm:t>
    </dgm:pt>
    <dgm:pt modelId="{D09B1E6C-61AC-42D2-9FEE-39662E294156}" type="pres">
      <dgm:prSet presAssocID="{2B0C0BB7-55AE-490F-8AD5-247E5A189998}" presName="centerTile" presStyleLbl="fgShp" presStyleIdx="0" presStyleCnt="1">
        <dgm:presLayoutVars>
          <dgm:chMax val="0"/>
          <dgm:chPref val="0"/>
        </dgm:presLayoutVars>
      </dgm:prSet>
      <dgm:spPr/>
      <dgm:t>
        <a:bodyPr/>
        <a:lstStyle/>
        <a:p>
          <a:endParaRPr lang="en-IE"/>
        </a:p>
      </dgm:t>
    </dgm:pt>
  </dgm:ptLst>
  <dgm:cxnLst>
    <dgm:cxn modelId="{C1C370AB-EBD4-4422-B55B-837169D00E6A}" srcId="{9BD4DBE1-822C-41FF-83A7-1A0B7522581D}" destId="{9D64AC97-7902-4233-91F9-D8BA3487A670}" srcOrd="0" destOrd="0" parTransId="{E4C5273B-6EB9-455F-B54F-C4501EE0028D}" sibTransId="{2F902E5D-B888-425F-B33E-9F4E5F92B6F8}"/>
    <dgm:cxn modelId="{60878B4D-EE6D-4BDF-8427-A719101086D7}" srcId="{9BD4DBE1-822C-41FF-83A7-1A0B7522581D}" destId="{7F9F091F-EE6D-48F5-9CA9-C610314A3728}" srcOrd="3" destOrd="0" parTransId="{F5526F7B-B76B-4379-9682-CFBF514EB22C}" sibTransId="{BE907CB6-9F4F-4381-AE35-0631D2F6B035}"/>
    <dgm:cxn modelId="{64F7D36C-DB67-4B2A-9975-F8059A4B810B}" srcId="{9BD4DBE1-822C-41FF-83A7-1A0B7522581D}" destId="{31E48181-D5E9-4B30-805A-17C369D977DD}" srcOrd="2" destOrd="0" parTransId="{149E82F3-0133-4B12-9BDF-99707A38703F}" sibTransId="{4999E64B-1269-4287-9E03-681633FD4141}"/>
    <dgm:cxn modelId="{1E672DE1-020F-47B8-A259-387571C13B5D}" type="presOf" srcId="{7F9F091F-EE6D-48F5-9CA9-C610314A3728}" destId="{61A8769A-731F-4963-ABF5-AF749D30A3A5}" srcOrd="0" destOrd="0" presId="urn:microsoft.com/office/officeart/2005/8/layout/matrix1"/>
    <dgm:cxn modelId="{E0B0981D-97B6-41E9-864B-9C919E577661}" type="presOf" srcId="{2B0C0BB7-55AE-490F-8AD5-247E5A189998}" destId="{0D900A99-E7B5-4FEF-9093-0D9020EFACB4}" srcOrd="0" destOrd="0" presId="urn:microsoft.com/office/officeart/2005/8/layout/matrix1"/>
    <dgm:cxn modelId="{CCE110DB-AE80-4B8B-B310-5F42C9C8F456}" type="presOf" srcId="{CCEFEAB5-89B8-45A3-8E27-D72024527F3C}" destId="{9A161066-D8D9-44BF-8AB1-2D87C50AD664}" srcOrd="0" destOrd="0" presId="urn:microsoft.com/office/officeart/2005/8/layout/matrix1"/>
    <dgm:cxn modelId="{564D1F49-8F6F-4AE3-ADDF-40CB686FDEA3}" srcId="{2B0C0BB7-55AE-490F-8AD5-247E5A189998}" destId="{9BD4DBE1-822C-41FF-83A7-1A0B7522581D}" srcOrd="0" destOrd="0" parTransId="{75486476-8890-4178-A6F5-EEC0C322C9B0}" sibTransId="{AD8DE2B0-382C-472B-A3C3-735DFADD62FD}"/>
    <dgm:cxn modelId="{92F69F07-B1E1-4B48-B0EA-8C2A8A723B49}" type="presOf" srcId="{9D64AC97-7902-4233-91F9-D8BA3487A670}" destId="{7C0FB721-1101-4255-98F5-8008B3B7AED2}" srcOrd="0" destOrd="0" presId="urn:microsoft.com/office/officeart/2005/8/layout/matrix1"/>
    <dgm:cxn modelId="{BB3E824C-0B7B-444E-8A15-745DFCD25726}" type="presOf" srcId="{31E48181-D5E9-4B30-805A-17C369D977DD}" destId="{61D21070-40FC-4630-9BAD-CA45FDAD02CE}" srcOrd="1" destOrd="0" presId="urn:microsoft.com/office/officeart/2005/8/layout/matrix1"/>
    <dgm:cxn modelId="{B7DA668D-357D-4275-8115-7A8D1E74719A}" type="presOf" srcId="{31E48181-D5E9-4B30-805A-17C369D977DD}" destId="{D0AA2CA3-AC8A-47A8-ABEC-6DEF4C7CD4B8}" srcOrd="0" destOrd="0" presId="urn:microsoft.com/office/officeart/2005/8/layout/matrix1"/>
    <dgm:cxn modelId="{DC47DBE4-A6CA-4AEE-B704-6849C8D5BC78}" type="presOf" srcId="{9BD4DBE1-822C-41FF-83A7-1A0B7522581D}" destId="{D09B1E6C-61AC-42D2-9FEE-39662E294156}" srcOrd="0" destOrd="0" presId="urn:microsoft.com/office/officeart/2005/8/layout/matrix1"/>
    <dgm:cxn modelId="{621E6D8F-2B17-4402-B072-3A2DA15BC7E0}" type="presOf" srcId="{CCEFEAB5-89B8-45A3-8E27-D72024527F3C}" destId="{EAC9262D-FDA4-4FE7-96FE-0DBBC62DA49D}" srcOrd="1" destOrd="0" presId="urn:microsoft.com/office/officeart/2005/8/layout/matrix1"/>
    <dgm:cxn modelId="{467C6833-4D77-4F27-8A9B-80140B2F7370}" srcId="{9BD4DBE1-822C-41FF-83A7-1A0B7522581D}" destId="{CCEFEAB5-89B8-45A3-8E27-D72024527F3C}" srcOrd="1" destOrd="0" parTransId="{19C0543C-B670-4817-B9A8-97C985574A7D}" sibTransId="{DE5B34E3-1299-4BAF-B77A-BAE7B3FC5D72}"/>
    <dgm:cxn modelId="{B72EAFF8-F1FE-46C9-B4D9-BA449ACE9C8A}" type="presOf" srcId="{9D64AC97-7902-4233-91F9-D8BA3487A670}" destId="{44017E88-B2E1-44B4-B077-1D5E9359BAE1}" srcOrd="1" destOrd="0" presId="urn:microsoft.com/office/officeart/2005/8/layout/matrix1"/>
    <dgm:cxn modelId="{C19D80B3-A485-4C57-936D-668991E0B3FA}" srcId="{2B0C0BB7-55AE-490F-8AD5-247E5A189998}" destId="{AC6E1E30-293B-4CCD-B063-F07519DEEB24}" srcOrd="1" destOrd="0" parTransId="{1E1068FB-1581-4C5E-91C1-D859B8EC6DCA}" sibTransId="{78DE87C3-B8AA-47B4-8AB9-E79885BAE888}"/>
    <dgm:cxn modelId="{DCBBBD37-EF59-4CC3-A0F7-A98271DD4A38}" type="presOf" srcId="{7F9F091F-EE6D-48F5-9CA9-C610314A3728}" destId="{4952C912-F681-4ED2-9AE5-30DC6B7B71C3}" srcOrd="1" destOrd="0" presId="urn:microsoft.com/office/officeart/2005/8/layout/matrix1"/>
    <dgm:cxn modelId="{739D03D5-AAC2-4BA4-BC96-5F4532868ECD}" type="presParOf" srcId="{0D900A99-E7B5-4FEF-9093-0D9020EFACB4}" destId="{7C21467B-EF1C-47CB-987F-58F20C9AFA48}" srcOrd="0" destOrd="0" presId="urn:microsoft.com/office/officeart/2005/8/layout/matrix1"/>
    <dgm:cxn modelId="{46474C7F-BED8-43D7-875F-4CE1B45940D8}" type="presParOf" srcId="{7C21467B-EF1C-47CB-987F-58F20C9AFA48}" destId="{7C0FB721-1101-4255-98F5-8008B3B7AED2}" srcOrd="0" destOrd="0" presId="urn:microsoft.com/office/officeart/2005/8/layout/matrix1"/>
    <dgm:cxn modelId="{72565808-4308-43B0-8A0C-E914A5317755}" type="presParOf" srcId="{7C21467B-EF1C-47CB-987F-58F20C9AFA48}" destId="{44017E88-B2E1-44B4-B077-1D5E9359BAE1}" srcOrd="1" destOrd="0" presId="urn:microsoft.com/office/officeart/2005/8/layout/matrix1"/>
    <dgm:cxn modelId="{FAA94C47-A1E6-4B63-B8BC-80FE4CADFC8B}" type="presParOf" srcId="{7C21467B-EF1C-47CB-987F-58F20C9AFA48}" destId="{9A161066-D8D9-44BF-8AB1-2D87C50AD664}" srcOrd="2" destOrd="0" presId="urn:microsoft.com/office/officeart/2005/8/layout/matrix1"/>
    <dgm:cxn modelId="{385720A7-CB6E-4DE9-910B-0000DEB57FE9}" type="presParOf" srcId="{7C21467B-EF1C-47CB-987F-58F20C9AFA48}" destId="{EAC9262D-FDA4-4FE7-96FE-0DBBC62DA49D}" srcOrd="3" destOrd="0" presId="urn:microsoft.com/office/officeart/2005/8/layout/matrix1"/>
    <dgm:cxn modelId="{36B81FBC-CEAC-4A4D-B095-E5CBEE123264}" type="presParOf" srcId="{7C21467B-EF1C-47CB-987F-58F20C9AFA48}" destId="{D0AA2CA3-AC8A-47A8-ABEC-6DEF4C7CD4B8}" srcOrd="4" destOrd="0" presId="urn:microsoft.com/office/officeart/2005/8/layout/matrix1"/>
    <dgm:cxn modelId="{4B95730C-7DBA-42BC-B5F5-2829C4396C87}" type="presParOf" srcId="{7C21467B-EF1C-47CB-987F-58F20C9AFA48}" destId="{61D21070-40FC-4630-9BAD-CA45FDAD02CE}" srcOrd="5" destOrd="0" presId="urn:microsoft.com/office/officeart/2005/8/layout/matrix1"/>
    <dgm:cxn modelId="{12F736FD-577E-4525-B7C8-80A72F3C5301}" type="presParOf" srcId="{7C21467B-EF1C-47CB-987F-58F20C9AFA48}" destId="{61A8769A-731F-4963-ABF5-AF749D30A3A5}" srcOrd="6" destOrd="0" presId="urn:microsoft.com/office/officeart/2005/8/layout/matrix1"/>
    <dgm:cxn modelId="{FF01D88C-5F11-43B9-BD69-FD5EDBEE6705}" type="presParOf" srcId="{7C21467B-EF1C-47CB-987F-58F20C9AFA48}" destId="{4952C912-F681-4ED2-9AE5-30DC6B7B71C3}" srcOrd="7" destOrd="0" presId="urn:microsoft.com/office/officeart/2005/8/layout/matrix1"/>
    <dgm:cxn modelId="{CE58ED4B-F443-4C83-B99A-5BA2D45F302C}" type="presParOf" srcId="{0D900A99-E7B5-4FEF-9093-0D9020EFACB4}" destId="{D09B1E6C-61AC-42D2-9FEE-39662E294156}" srcOrd="1" destOrd="0" presId="urn:microsoft.com/office/officeart/2005/8/layout/matrix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6AE6DB-8BFD-4BA7-970A-7519D5391420}">
      <dsp:nvSpPr>
        <dsp:cNvPr id="0" name=""/>
        <dsp:cNvSpPr/>
      </dsp:nvSpPr>
      <dsp:spPr>
        <a:xfrm>
          <a:off x="3336865" y="-81340"/>
          <a:ext cx="1919718" cy="149275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endParaRPr lang="en-IE" sz="1000" kern="1200" dirty="0" smtClean="0"/>
        </a:p>
        <a:p>
          <a:pPr lvl="0" algn="ctr" defTabSz="444500">
            <a:lnSpc>
              <a:spcPct val="90000"/>
            </a:lnSpc>
            <a:spcBef>
              <a:spcPct val="0"/>
            </a:spcBef>
            <a:spcAft>
              <a:spcPct val="35000"/>
            </a:spcAft>
          </a:pPr>
          <a:r>
            <a:rPr lang="en-IE" sz="900" kern="1200" dirty="0" smtClean="0"/>
            <a:t>In this poem, Sylvia Plath expresses a desire to be in control. She feels she has to deal with a dangerous situation. At first she is not in control. She panics. She has a debate with herself and then she makes a calm decision.</a:t>
          </a:r>
          <a:br>
            <a:rPr lang="en-IE" sz="900" kern="1200" dirty="0" smtClean="0"/>
          </a:br>
          <a:endParaRPr lang="en-IE" sz="900" kern="1200" dirty="0"/>
        </a:p>
      </dsp:txBody>
      <dsp:txXfrm>
        <a:off x="3618001" y="137269"/>
        <a:ext cx="1357446" cy="1055541"/>
      </dsp:txXfrm>
    </dsp:sp>
    <dsp:sp modelId="{F3C94524-8710-48AE-92CD-7C6D273ADAE7}">
      <dsp:nvSpPr>
        <dsp:cNvPr id="0" name=""/>
        <dsp:cNvSpPr/>
      </dsp:nvSpPr>
      <dsp:spPr>
        <a:xfrm rot="1542857">
          <a:off x="5187752" y="897882"/>
          <a:ext cx="231117" cy="50380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IE" sz="700" kern="1200"/>
        </a:p>
      </dsp:txBody>
      <dsp:txXfrm>
        <a:off x="5191185" y="983601"/>
        <a:ext cx="161782" cy="302284"/>
      </dsp:txXfrm>
    </dsp:sp>
    <dsp:sp modelId="{E14D1174-B4BE-4796-ADBD-14FF1D746B39}">
      <dsp:nvSpPr>
        <dsp:cNvPr id="0" name=""/>
        <dsp:cNvSpPr/>
      </dsp:nvSpPr>
      <dsp:spPr>
        <a:xfrm>
          <a:off x="5363901" y="892226"/>
          <a:ext cx="1908911" cy="149275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endParaRPr lang="en-IE" sz="900" kern="1200" dirty="0" smtClean="0"/>
        </a:p>
        <a:p>
          <a:pPr lvl="0" algn="ctr" defTabSz="400050">
            <a:lnSpc>
              <a:spcPct val="90000"/>
            </a:lnSpc>
            <a:spcBef>
              <a:spcPct val="0"/>
            </a:spcBef>
            <a:spcAft>
              <a:spcPct val="35000"/>
            </a:spcAft>
          </a:pPr>
          <a:r>
            <a:rPr lang="en-IE" sz="900" kern="1200" dirty="0" smtClean="0"/>
            <a:t>On one </a:t>
          </a:r>
          <a:r>
            <a:rPr lang="en-IE" sz="900" kern="1200" dirty="0" smtClean="0"/>
            <a:t>level, </a:t>
          </a:r>
          <a:r>
            <a:rPr lang="en-IE" sz="900" kern="1200" dirty="0" smtClean="0"/>
            <a:t>Plath is simply recalling a personal incident. The story of the poem concerns a task with a bee box. In the first stanza she states that it looks like ‘square’, like a midget’s coffin, heavy and noisy</a:t>
          </a:r>
          <a:r>
            <a:rPr lang="en-IE" sz="700" kern="1200" dirty="0" smtClean="0"/>
            <a:t>.</a:t>
          </a:r>
          <a:br>
            <a:rPr lang="en-IE" sz="700" kern="1200" dirty="0" smtClean="0"/>
          </a:br>
          <a:endParaRPr lang="en-IE" sz="700" kern="1200" dirty="0"/>
        </a:p>
      </dsp:txBody>
      <dsp:txXfrm>
        <a:off x="5643455" y="1110835"/>
        <a:ext cx="1349803" cy="1055541"/>
      </dsp:txXfrm>
    </dsp:sp>
    <dsp:sp modelId="{0F673B2C-191D-42E4-ABC1-EBB0230E53CF}">
      <dsp:nvSpPr>
        <dsp:cNvPr id="0" name=""/>
        <dsp:cNvSpPr/>
      </dsp:nvSpPr>
      <dsp:spPr>
        <a:xfrm rot="4628571">
          <a:off x="6370482" y="2469396"/>
          <a:ext cx="389984" cy="50380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IE" sz="700" kern="1200"/>
        </a:p>
      </dsp:txBody>
      <dsp:txXfrm>
        <a:off x="6415963" y="2513126"/>
        <a:ext cx="272989" cy="302284"/>
      </dsp:txXfrm>
    </dsp:sp>
    <dsp:sp modelId="{8CCD0FF5-67EB-4F7F-849F-6A58DD876563}">
      <dsp:nvSpPr>
        <dsp:cNvPr id="0" name=""/>
        <dsp:cNvSpPr/>
      </dsp:nvSpPr>
      <dsp:spPr>
        <a:xfrm>
          <a:off x="5833386" y="3079812"/>
          <a:ext cx="1968546" cy="149275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IE" sz="1100" kern="1200" dirty="0" smtClean="0"/>
            <a:t>In the second stanza, the bee box both frightens and attracts Plath. She stares in at the bees through a little wire grid.</a:t>
          </a:r>
          <a:endParaRPr lang="en-IE" sz="1100" kern="1200" dirty="0"/>
        </a:p>
      </dsp:txBody>
      <dsp:txXfrm>
        <a:off x="6121673" y="3298421"/>
        <a:ext cx="1391972" cy="1055541"/>
      </dsp:txXfrm>
    </dsp:sp>
    <dsp:sp modelId="{0A57DB7D-108C-410F-AEA4-D33205F5CB37}">
      <dsp:nvSpPr>
        <dsp:cNvPr id="0" name=""/>
        <dsp:cNvSpPr/>
      </dsp:nvSpPr>
      <dsp:spPr>
        <a:xfrm rot="7714286">
          <a:off x="6045564" y="4388573"/>
          <a:ext cx="245448" cy="50380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IE" sz="700" kern="1200"/>
        </a:p>
      </dsp:txBody>
      <dsp:txXfrm rot="10800000">
        <a:off x="6105336" y="4460549"/>
        <a:ext cx="171814" cy="302284"/>
      </dsp:txXfrm>
    </dsp:sp>
    <dsp:sp modelId="{B09190F1-83FB-4A6F-9109-E2AF529F3834}">
      <dsp:nvSpPr>
        <dsp:cNvPr id="0" name=""/>
        <dsp:cNvSpPr/>
      </dsp:nvSpPr>
      <dsp:spPr>
        <a:xfrm>
          <a:off x="4345553" y="4670945"/>
          <a:ext cx="2146185" cy="181910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IE" sz="1100" kern="1200" dirty="0" smtClean="0"/>
            <a:t>‘such a din in it’. The word ‘coffin’ suggests death. The overall description of the bee-box is strange and disturbing.</a:t>
          </a:r>
          <a:br>
            <a:rPr lang="en-IE" sz="1100" kern="1200" dirty="0" smtClean="0"/>
          </a:br>
          <a:endParaRPr lang="en-IE" sz="1100" kern="1200" dirty="0"/>
        </a:p>
      </dsp:txBody>
      <dsp:txXfrm>
        <a:off x="4659855" y="4937347"/>
        <a:ext cx="1517581" cy="1286302"/>
      </dsp:txXfrm>
    </dsp:sp>
    <dsp:sp modelId="{AD63CBCE-978A-4E19-9F22-B6DDFCDB3A49}">
      <dsp:nvSpPr>
        <dsp:cNvPr id="0" name=""/>
        <dsp:cNvSpPr/>
      </dsp:nvSpPr>
      <dsp:spPr>
        <a:xfrm rot="10800000">
          <a:off x="4155605" y="5328596"/>
          <a:ext cx="134229" cy="50380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IE" sz="700" kern="1200"/>
        </a:p>
      </dsp:txBody>
      <dsp:txXfrm rot="10800000">
        <a:off x="4195874" y="5429357"/>
        <a:ext cx="93960" cy="302284"/>
      </dsp:txXfrm>
    </dsp:sp>
    <dsp:sp modelId="{D4A28AD0-51DB-4562-A81D-A17DAB920D4E}">
      <dsp:nvSpPr>
        <dsp:cNvPr id="0" name=""/>
        <dsp:cNvSpPr/>
      </dsp:nvSpPr>
      <dsp:spPr>
        <a:xfrm>
          <a:off x="2257315" y="4834119"/>
          <a:ext cx="1834974" cy="149275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endParaRPr lang="en-IE" sz="800" kern="1200" dirty="0" smtClean="0"/>
        </a:p>
        <a:p>
          <a:pPr lvl="0" algn="ctr" defTabSz="355600">
            <a:lnSpc>
              <a:spcPct val="90000"/>
            </a:lnSpc>
            <a:spcBef>
              <a:spcPct val="0"/>
            </a:spcBef>
            <a:spcAft>
              <a:spcPct val="35000"/>
            </a:spcAft>
          </a:pPr>
          <a:r>
            <a:rPr lang="en-IE" sz="800" kern="1200" dirty="0" smtClean="0"/>
            <a:t>In the third stanza, she regards the bees as angry slaves that seek release and revenge: ‘Black on black, angrily clambering’. Through the wire grid she sees darkness. She imagines the bees are like army divisions of blackness that she associates with ‘the swarmy feeling of African hands</a:t>
          </a:r>
          <a:r>
            <a:rPr lang="en-IE" sz="700" kern="1200" dirty="0" smtClean="0"/>
            <a:t>’. </a:t>
          </a:r>
          <a:endParaRPr lang="en-IE" sz="700" kern="1200" dirty="0"/>
        </a:p>
      </dsp:txBody>
      <dsp:txXfrm>
        <a:off x="2526041" y="5052728"/>
        <a:ext cx="1297522" cy="1055541"/>
      </dsp:txXfrm>
    </dsp:sp>
    <dsp:sp modelId="{C9DCD1EA-1D82-4163-B3DC-D371F8BA9C4F}">
      <dsp:nvSpPr>
        <dsp:cNvPr id="0" name=""/>
        <dsp:cNvSpPr/>
      </dsp:nvSpPr>
      <dsp:spPr>
        <a:xfrm rot="13885714">
          <a:off x="2343917" y="4480870"/>
          <a:ext cx="309693" cy="50380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IE" sz="700" kern="1200"/>
        </a:p>
      </dsp:txBody>
      <dsp:txXfrm rot="10800000">
        <a:off x="2419335" y="4617950"/>
        <a:ext cx="216785" cy="302284"/>
      </dsp:txXfrm>
    </dsp:sp>
    <dsp:sp modelId="{B532AD44-0714-43DD-9D9F-4E2D3479270D}">
      <dsp:nvSpPr>
        <dsp:cNvPr id="0" name=""/>
        <dsp:cNvSpPr/>
      </dsp:nvSpPr>
      <dsp:spPr>
        <a:xfrm>
          <a:off x="550994" y="3079812"/>
          <a:ext cx="2449588" cy="149275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IE" sz="900" kern="1200" dirty="0" smtClean="0"/>
            <a:t>In the fourth stanza, the buzzing noise puts her off releasing the bees. She fears their bee language and now regards them as an aggressive Roman mob. She describes their language as ‘unintelligible syllables’.</a:t>
          </a:r>
          <a:endParaRPr lang="en-IE" sz="900" kern="1200" dirty="0"/>
        </a:p>
      </dsp:txBody>
      <dsp:txXfrm>
        <a:off x="909728" y="3298421"/>
        <a:ext cx="1732120" cy="1055541"/>
      </dsp:txXfrm>
    </dsp:sp>
    <dsp:sp modelId="{4337565F-70E4-4040-8C6A-D388E7AD7049}">
      <dsp:nvSpPr>
        <dsp:cNvPr id="0" name=""/>
        <dsp:cNvSpPr/>
      </dsp:nvSpPr>
      <dsp:spPr>
        <a:xfrm rot="16971429">
          <a:off x="1830121" y="2490653"/>
          <a:ext cx="386001" cy="50380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IE" sz="700" kern="1200"/>
        </a:p>
      </dsp:txBody>
      <dsp:txXfrm>
        <a:off x="1875137" y="2647862"/>
        <a:ext cx="270201" cy="302284"/>
      </dsp:txXfrm>
    </dsp:sp>
    <dsp:sp modelId="{0C2F9EEA-351E-4E43-9582-23E1C107F27A}">
      <dsp:nvSpPr>
        <dsp:cNvPr id="0" name=""/>
        <dsp:cNvSpPr/>
      </dsp:nvSpPr>
      <dsp:spPr>
        <a:xfrm>
          <a:off x="1128375" y="892226"/>
          <a:ext cx="2293431" cy="149275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IE" sz="900" kern="1200" dirty="0" smtClean="0"/>
            <a:t>In the fifth stanza she sidesteps the problem: ‘I am not a Caesar’. She means she is not all-powerful. She also means that she doesn’t have to understand the bees’ ‘unintelligible syllables’, which she would have to if she were Caesar listening to a ‘Roman mob’.</a:t>
          </a:r>
          <a:endParaRPr lang="en-IE" sz="900" kern="1200" dirty="0"/>
        </a:p>
      </dsp:txBody>
      <dsp:txXfrm>
        <a:off x="1464240" y="1110835"/>
        <a:ext cx="1621701" cy="1055541"/>
      </dsp:txXfrm>
    </dsp:sp>
    <dsp:sp modelId="{552B7870-8DC3-401D-88E5-439C987E7ADF}">
      <dsp:nvSpPr>
        <dsp:cNvPr id="0" name=""/>
        <dsp:cNvSpPr/>
      </dsp:nvSpPr>
      <dsp:spPr>
        <a:xfrm rot="20057143">
          <a:off x="3251086" y="876495"/>
          <a:ext cx="166925" cy="50380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IE" sz="700" kern="1200"/>
        </a:p>
      </dsp:txBody>
      <dsp:txXfrm>
        <a:off x="3253566" y="988120"/>
        <a:ext cx="116848" cy="3022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0FB721-1101-4255-98F5-8008B3B7AED2}">
      <dsp:nvSpPr>
        <dsp:cNvPr id="0" name=""/>
        <dsp:cNvSpPr/>
      </dsp:nvSpPr>
      <dsp:spPr>
        <a:xfrm rot="16200000">
          <a:off x="289708" y="-502109"/>
          <a:ext cx="2672774" cy="3252192"/>
        </a:xfrm>
        <a:prstGeom prst="round1Rect">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IE" sz="1800" kern="1200" dirty="0" smtClean="0">
              <a:solidFill>
                <a:srgbClr val="FF0000"/>
              </a:solidFill>
            </a:rPr>
            <a:t>In this poem Sylvia Plath expresses a desire to be in control:</a:t>
          </a:r>
          <a:br>
            <a:rPr lang="en-IE" sz="1800" kern="1200" dirty="0" smtClean="0">
              <a:solidFill>
                <a:srgbClr val="FF0000"/>
              </a:solidFill>
            </a:rPr>
          </a:br>
          <a:r>
            <a:rPr lang="en-IE" sz="1800" kern="1200" dirty="0" smtClean="0">
              <a:solidFill>
                <a:srgbClr val="FF0000"/>
              </a:solidFill>
            </a:rPr>
            <a:t>‘Tomorrow I will be sweet </a:t>
          </a:r>
          <a:r>
            <a:rPr lang="en-IE" sz="1800" kern="1200" dirty="0" smtClean="0"/>
            <a:t>God’.</a:t>
          </a:r>
          <a:endParaRPr lang="en-IE" sz="1800" kern="1200" dirty="0">
            <a:solidFill>
              <a:srgbClr val="92D050"/>
            </a:solidFill>
          </a:endParaRPr>
        </a:p>
      </dsp:txBody>
      <dsp:txXfrm rot="5400000">
        <a:off x="-1" y="-212400"/>
        <a:ext cx="3252192" cy="2004580"/>
      </dsp:txXfrm>
    </dsp:sp>
    <dsp:sp modelId="{9A161066-D8D9-44BF-8AB1-2D87C50AD664}">
      <dsp:nvSpPr>
        <dsp:cNvPr id="0" name=""/>
        <dsp:cNvSpPr/>
      </dsp:nvSpPr>
      <dsp:spPr>
        <a:xfrm>
          <a:off x="3252192" y="-212401"/>
          <a:ext cx="3252192" cy="2672774"/>
        </a:xfrm>
        <a:prstGeom prst="round1Rect">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IE" sz="1700" kern="1200" dirty="0" smtClean="0">
              <a:solidFill>
                <a:srgbClr val="FF0000"/>
              </a:solidFill>
            </a:rPr>
            <a:t>Sometimes there is a tone of horror:</a:t>
          </a:r>
          <a:br>
            <a:rPr lang="en-IE" sz="1700" kern="1200" dirty="0" smtClean="0">
              <a:solidFill>
                <a:srgbClr val="FF0000"/>
              </a:solidFill>
            </a:rPr>
          </a:br>
          <a:r>
            <a:rPr lang="en-IE" sz="1700" kern="1200" dirty="0" smtClean="0">
              <a:solidFill>
                <a:srgbClr val="FF0000"/>
              </a:solidFill>
            </a:rPr>
            <a:t>‘the swarmy feeling of African hands…</a:t>
          </a:r>
          <a:br>
            <a:rPr lang="en-IE" sz="1700" kern="1200" dirty="0" smtClean="0">
              <a:solidFill>
                <a:srgbClr val="FF0000"/>
              </a:solidFill>
            </a:rPr>
          </a:br>
          <a:r>
            <a:rPr lang="en-IE" sz="1700" kern="1200" dirty="0" smtClean="0">
              <a:solidFill>
                <a:srgbClr val="FF0000"/>
              </a:solidFill>
            </a:rPr>
            <a:t>Black on black, angrily clambering</a:t>
          </a:r>
          <a:r>
            <a:rPr lang="en-IE" sz="1700" kern="1200" dirty="0" smtClean="0"/>
            <a:t>’.</a:t>
          </a:r>
          <a:endParaRPr lang="en-IE" sz="1700" kern="1200" dirty="0"/>
        </a:p>
      </dsp:txBody>
      <dsp:txXfrm>
        <a:off x="3252192" y="-212401"/>
        <a:ext cx="3252192" cy="2004580"/>
      </dsp:txXfrm>
    </dsp:sp>
    <dsp:sp modelId="{D0AA2CA3-AC8A-47A8-ABEC-6DEF4C7CD4B8}">
      <dsp:nvSpPr>
        <dsp:cNvPr id="0" name=""/>
        <dsp:cNvSpPr/>
      </dsp:nvSpPr>
      <dsp:spPr>
        <a:xfrm rot="10800000">
          <a:off x="0" y="2089803"/>
          <a:ext cx="3252192" cy="2476628"/>
        </a:xfrm>
        <a:prstGeom prst="round1Rect">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IE" sz="1700" kern="1200" dirty="0" smtClean="0">
              <a:solidFill>
                <a:srgbClr val="FF0000"/>
              </a:solidFill>
            </a:rPr>
            <a:t>Sometimes the tone is empty and shows a lack of concern:</a:t>
          </a:r>
          <a:br>
            <a:rPr lang="en-IE" sz="1700" kern="1200" dirty="0" smtClean="0">
              <a:solidFill>
                <a:srgbClr val="FF0000"/>
              </a:solidFill>
            </a:rPr>
          </a:br>
          <a:r>
            <a:rPr lang="en-IE" sz="1700" kern="1200" dirty="0" smtClean="0">
              <a:solidFill>
                <a:srgbClr val="FF0000"/>
              </a:solidFill>
            </a:rPr>
            <a:t>‘They can be sent back.</a:t>
          </a:r>
          <a:br>
            <a:rPr lang="en-IE" sz="1700" kern="1200" dirty="0" smtClean="0">
              <a:solidFill>
                <a:srgbClr val="FF0000"/>
              </a:solidFill>
            </a:rPr>
          </a:br>
          <a:r>
            <a:rPr lang="en-IE" sz="1700" kern="1200" dirty="0" smtClean="0">
              <a:solidFill>
                <a:srgbClr val="FF0000"/>
              </a:solidFill>
            </a:rPr>
            <a:t>They can die, I need feed them nothing’</a:t>
          </a:r>
          <a:endParaRPr lang="en-IE" sz="1700" kern="1200" dirty="0">
            <a:solidFill>
              <a:srgbClr val="FF0000"/>
            </a:solidFill>
          </a:endParaRPr>
        </a:p>
      </dsp:txBody>
      <dsp:txXfrm rot="10800000">
        <a:off x="0" y="2708960"/>
        <a:ext cx="3252192" cy="1857471"/>
      </dsp:txXfrm>
    </dsp:sp>
    <dsp:sp modelId="{61A8769A-731F-4963-ABF5-AF749D30A3A5}">
      <dsp:nvSpPr>
        <dsp:cNvPr id="0" name=""/>
        <dsp:cNvSpPr/>
      </dsp:nvSpPr>
      <dsp:spPr>
        <a:xfrm rot="5400000">
          <a:off x="3585740" y="1702022"/>
          <a:ext cx="2585094" cy="3252192"/>
        </a:xfrm>
        <a:prstGeom prst="round1Rect">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IE" sz="1700" kern="1200" dirty="0" smtClean="0">
              <a:solidFill>
                <a:srgbClr val="FF0000"/>
              </a:solidFill>
            </a:rPr>
            <a:t>Sometimes the tone appears to be pleased, calm and decisive:</a:t>
          </a:r>
          <a:br>
            <a:rPr lang="en-IE" sz="1700" kern="1200" dirty="0" smtClean="0">
              <a:solidFill>
                <a:srgbClr val="FF0000"/>
              </a:solidFill>
            </a:rPr>
          </a:br>
          <a:r>
            <a:rPr lang="en-IE" sz="1700" kern="1200" dirty="0" smtClean="0">
              <a:solidFill>
                <a:srgbClr val="FF0000"/>
              </a:solidFill>
            </a:rPr>
            <a:t>‘Tomorrow I will be sweet God, I will set them free.</a:t>
          </a:r>
          <a:r>
            <a:rPr lang="en-IE" sz="1700" kern="1200" dirty="0" smtClean="0"/>
            <a:t/>
          </a:r>
          <a:br>
            <a:rPr lang="en-IE" sz="1700" kern="1200" dirty="0" smtClean="0"/>
          </a:br>
          <a:r>
            <a:rPr lang="en-IE" sz="1700" kern="1200" dirty="0" smtClean="0"/>
            <a:t>The box is only temporary’.</a:t>
          </a:r>
          <a:endParaRPr lang="en-IE" sz="1700" kern="1200" dirty="0"/>
        </a:p>
      </dsp:txBody>
      <dsp:txXfrm rot="-5400000">
        <a:off x="3252191" y="2681844"/>
        <a:ext cx="3252192" cy="1938820"/>
      </dsp:txXfrm>
    </dsp:sp>
    <dsp:sp modelId="{D09B1E6C-61AC-42D2-9FEE-39662E294156}">
      <dsp:nvSpPr>
        <dsp:cNvPr id="0" name=""/>
        <dsp:cNvSpPr/>
      </dsp:nvSpPr>
      <dsp:spPr>
        <a:xfrm>
          <a:off x="2276534" y="1653098"/>
          <a:ext cx="1951315" cy="1102066"/>
        </a:xfrm>
        <a:prstGeom prst="roundRect">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IE" sz="3200" kern="1200" dirty="0" smtClean="0">
              <a:solidFill>
                <a:srgbClr val="FFFF00"/>
              </a:solidFill>
            </a:rPr>
            <a:t>Themes</a:t>
          </a:r>
          <a:endParaRPr lang="en-IE" sz="3200" kern="1200" dirty="0">
            <a:solidFill>
              <a:srgbClr val="FFFF00"/>
            </a:solidFill>
          </a:endParaRPr>
        </a:p>
      </dsp:txBody>
      <dsp:txXfrm>
        <a:off x="2330332" y="1706896"/>
        <a:ext cx="1843719" cy="994470"/>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88D11831-8911-4D97-A4AC-0CF5EE51E027}" type="datetimeFigureOut">
              <a:rPr lang="en-IE" smtClean="0"/>
              <a:pPr/>
              <a:t>11/12/2012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BF4896AE-CA3F-4A5E-9977-271C9DB217ED}" type="slidenum">
              <a:rPr lang="en-IE" smtClean="0"/>
              <a:pPr/>
              <a:t>‹#›</a:t>
            </a:fld>
            <a:endParaRPr lang="en-IE"/>
          </a:p>
        </p:txBody>
      </p:sp>
    </p:spTree>
  </p:cSld>
  <p:clrMapOvr>
    <a:masterClrMapping/>
  </p:clrMapOvr>
  <p:transition spd="slow" advClick="0" advTm="0">
    <p:dissolve/>
    <p:sndAc>
      <p:stSnd>
        <p:snd r:embed="rId1" name="breeze.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88D11831-8911-4D97-A4AC-0CF5EE51E027}" type="datetimeFigureOut">
              <a:rPr lang="en-IE" smtClean="0"/>
              <a:pPr/>
              <a:t>11/12/2012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BF4896AE-CA3F-4A5E-9977-271C9DB217ED}" type="slidenum">
              <a:rPr lang="en-IE" smtClean="0"/>
              <a:pPr/>
              <a:t>‹#›</a:t>
            </a:fld>
            <a:endParaRPr lang="en-IE"/>
          </a:p>
        </p:txBody>
      </p:sp>
    </p:spTree>
  </p:cSld>
  <p:clrMapOvr>
    <a:masterClrMapping/>
  </p:clrMapOvr>
  <p:transition spd="slow" advClick="0" advTm="0">
    <p:dissolve/>
    <p:sndAc>
      <p:stSnd>
        <p:snd r:embed="rId1" name="breeze.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88D11831-8911-4D97-A4AC-0CF5EE51E027}" type="datetimeFigureOut">
              <a:rPr lang="en-IE" smtClean="0"/>
              <a:pPr/>
              <a:t>11/12/2012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BF4896AE-CA3F-4A5E-9977-271C9DB217ED}" type="slidenum">
              <a:rPr lang="en-IE" smtClean="0"/>
              <a:pPr/>
              <a:t>‹#›</a:t>
            </a:fld>
            <a:endParaRPr lang="en-IE"/>
          </a:p>
        </p:txBody>
      </p:sp>
    </p:spTree>
  </p:cSld>
  <p:clrMapOvr>
    <a:masterClrMapping/>
  </p:clrMapOvr>
  <p:transition spd="slow" advClick="0" advTm="0">
    <p:dissolve/>
    <p:sndAc>
      <p:stSnd>
        <p:snd r:embed="rId1" name="breeze.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88D11831-8911-4D97-A4AC-0CF5EE51E027}" type="datetimeFigureOut">
              <a:rPr lang="en-IE" smtClean="0"/>
              <a:pPr/>
              <a:t>11/12/2012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BF4896AE-CA3F-4A5E-9977-271C9DB217ED}" type="slidenum">
              <a:rPr lang="en-IE" smtClean="0"/>
              <a:pPr/>
              <a:t>‹#›</a:t>
            </a:fld>
            <a:endParaRPr lang="en-IE"/>
          </a:p>
        </p:txBody>
      </p:sp>
    </p:spTree>
  </p:cSld>
  <p:clrMapOvr>
    <a:masterClrMapping/>
  </p:clrMapOvr>
  <p:transition spd="slow" advClick="0" advTm="0">
    <p:dissolve/>
    <p:sndAc>
      <p:stSnd>
        <p:snd r:embed="rId1" name="breeze.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D11831-8911-4D97-A4AC-0CF5EE51E027}" type="datetimeFigureOut">
              <a:rPr lang="en-IE" smtClean="0"/>
              <a:pPr/>
              <a:t>11/12/2012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BF4896AE-CA3F-4A5E-9977-271C9DB217ED}" type="slidenum">
              <a:rPr lang="en-IE" smtClean="0"/>
              <a:pPr/>
              <a:t>‹#›</a:t>
            </a:fld>
            <a:endParaRPr lang="en-IE"/>
          </a:p>
        </p:txBody>
      </p:sp>
    </p:spTree>
  </p:cSld>
  <p:clrMapOvr>
    <a:masterClrMapping/>
  </p:clrMapOvr>
  <p:transition spd="slow" advClick="0" advTm="0">
    <p:dissolve/>
    <p:sndAc>
      <p:stSnd>
        <p:snd r:embed="rId1" name="breeze.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88D11831-8911-4D97-A4AC-0CF5EE51E027}" type="datetimeFigureOut">
              <a:rPr lang="en-IE" smtClean="0"/>
              <a:pPr/>
              <a:t>11/12/2012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BF4896AE-CA3F-4A5E-9977-271C9DB217ED}" type="slidenum">
              <a:rPr lang="en-IE" smtClean="0"/>
              <a:pPr/>
              <a:t>‹#›</a:t>
            </a:fld>
            <a:endParaRPr lang="en-IE"/>
          </a:p>
        </p:txBody>
      </p:sp>
    </p:spTree>
  </p:cSld>
  <p:clrMapOvr>
    <a:masterClrMapping/>
  </p:clrMapOvr>
  <p:transition spd="slow" advClick="0" advTm="0">
    <p:dissolve/>
    <p:sndAc>
      <p:stSnd>
        <p:snd r:embed="rId1" name="breeze.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88D11831-8911-4D97-A4AC-0CF5EE51E027}" type="datetimeFigureOut">
              <a:rPr lang="en-IE" smtClean="0"/>
              <a:pPr/>
              <a:t>11/12/2012</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BF4896AE-CA3F-4A5E-9977-271C9DB217ED}" type="slidenum">
              <a:rPr lang="en-IE" smtClean="0"/>
              <a:pPr/>
              <a:t>‹#›</a:t>
            </a:fld>
            <a:endParaRPr lang="en-IE"/>
          </a:p>
        </p:txBody>
      </p:sp>
    </p:spTree>
  </p:cSld>
  <p:clrMapOvr>
    <a:masterClrMapping/>
  </p:clrMapOvr>
  <p:transition spd="slow" advClick="0" advTm="0">
    <p:dissolve/>
    <p:sndAc>
      <p:stSnd>
        <p:snd r:embed="rId1" name="breeze.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88D11831-8911-4D97-A4AC-0CF5EE51E027}" type="datetimeFigureOut">
              <a:rPr lang="en-IE" smtClean="0"/>
              <a:pPr/>
              <a:t>11/12/2012</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BF4896AE-CA3F-4A5E-9977-271C9DB217ED}" type="slidenum">
              <a:rPr lang="en-IE" smtClean="0"/>
              <a:pPr/>
              <a:t>‹#›</a:t>
            </a:fld>
            <a:endParaRPr lang="en-IE"/>
          </a:p>
        </p:txBody>
      </p:sp>
    </p:spTree>
  </p:cSld>
  <p:clrMapOvr>
    <a:masterClrMapping/>
  </p:clrMapOvr>
  <p:transition spd="slow" advClick="0" advTm="0">
    <p:dissolve/>
    <p:sndAc>
      <p:stSnd>
        <p:snd r:embed="rId1" name="breeze.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D11831-8911-4D97-A4AC-0CF5EE51E027}" type="datetimeFigureOut">
              <a:rPr lang="en-IE" smtClean="0"/>
              <a:pPr/>
              <a:t>11/12/2012</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BF4896AE-CA3F-4A5E-9977-271C9DB217ED}" type="slidenum">
              <a:rPr lang="en-IE" smtClean="0"/>
              <a:pPr/>
              <a:t>‹#›</a:t>
            </a:fld>
            <a:endParaRPr lang="en-IE"/>
          </a:p>
        </p:txBody>
      </p:sp>
    </p:spTree>
  </p:cSld>
  <p:clrMapOvr>
    <a:masterClrMapping/>
  </p:clrMapOvr>
  <p:transition spd="slow" advClick="0" advTm="0">
    <p:dissolve/>
    <p:sndAc>
      <p:stSnd>
        <p:snd r:embed="rId1" name="breeze.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D11831-8911-4D97-A4AC-0CF5EE51E027}" type="datetimeFigureOut">
              <a:rPr lang="en-IE" smtClean="0"/>
              <a:pPr/>
              <a:t>11/12/2012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BF4896AE-CA3F-4A5E-9977-271C9DB217ED}" type="slidenum">
              <a:rPr lang="en-IE" smtClean="0"/>
              <a:pPr/>
              <a:t>‹#›</a:t>
            </a:fld>
            <a:endParaRPr lang="en-IE"/>
          </a:p>
        </p:txBody>
      </p:sp>
    </p:spTree>
  </p:cSld>
  <p:clrMapOvr>
    <a:masterClrMapping/>
  </p:clrMapOvr>
  <p:transition spd="slow" advClick="0" advTm="0">
    <p:dissolve/>
    <p:sndAc>
      <p:stSnd>
        <p:snd r:embed="rId1" name="breeze.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D11831-8911-4D97-A4AC-0CF5EE51E027}" type="datetimeFigureOut">
              <a:rPr lang="en-IE" smtClean="0"/>
              <a:pPr/>
              <a:t>11/12/2012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BF4896AE-CA3F-4A5E-9977-271C9DB217ED}" type="slidenum">
              <a:rPr lang="en-IE" smtClean="0"/>
              <a:pPr/>
              <a:t>‹#›</a:t>
            </a:fld>
            <a:endParaRPr lang="en-IE"/>
          </a:p>
        </p:txBody>
      </p:sp>
    </p:spTree>
  </p:cSld>
  <p:clrMapOvr>
    <a:masterClrMapping/>
  </p:clrMapOvr>
  <p:transition spd="slow" advClick="0" advTm="0">
    <p:dissolve/>
    <p:sndAc>
      <p:stSnd>
        <p:snd r:embed="rId1" name="breeze.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D11831-8911-4D97-A4AC-0CF5EE51E027}" type="datetimeFigureOut">
              <a:rPr lang="en-IE" smtClean="0"/>
              <a:pPr/>
              <a:t>11/12/2012</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4896AE-CA3F-4A5E-9977-271C9DB217ED}" type="slidenum">
              <a:rPr lang="en-IE" smtClean="0"/>
              <a:pPr/>
              <a:t>‹#›</a:t>
            </a:fld>
            <a:endParaRPr lang="en-I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Click="0" advTm="0">
    <p:dissolve/>
    <p:sndAc>
      <p:stSnd>
        <p:snd r:embed="rId13" name="breeze.wav"/>
      </p:stSnd>
    </p:sndAc>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jpeg"/><Relationship Id="rId7" Type="http://schemas.openxmlformats.org/officeDocument/2006/relationships/diagramColors" Target="../diagrams/colors1.xml"/><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4.jpeg"/><Relationship Id="rId7" Type="http://schemas.openxmlformats.org/officeDocument/2006/relationships/diagramColors" Target="../diagrams/colors2.xml"/><Relationship Id="rId2" Type="http://schemas.openxmlformats.org/officeDocument/2006/relationships/audio" Target="../media/audio2.wav"/><Relationship Id="rId1" Type="http://schemas.openxmlformats.org/officeDocument/2006/relationships/slideLayout" Target="../slideLayouts/slideLayout7.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5"/>
          </a:lnRef>
          <a:fillRef idx="2">
            <a:schemeClr val="accent5"/>
          </a:fillRef>
          <a:effectRef idx="1">
            <a:schemeClr val="accent5"/>
          </a:effectRef>
          <a:fontRef idx="minor">
            <a:schemeClr val="dk1"/>
          </a:fontRef>
        </p:style>
        <p:txBody>
          <a:bodyPr/>
          <a:lstStyle/>
          <a:p>
            <a:r>
              <a:rPr lang="en-IE" dirty="0" smtClean="0">
                <a:solidFill>
                  <a:srgbClr val="FF0000"/>
                </a:solidFill>
              </a:rPr>
              <a:t>The Arrival of the Bee Box</a:t>
            </a:r>
            <a:endParaRPr lang="en-IE" dirty="0">
              <a:solidFill>
                <a:srgbClr val="FF0000"/>
              </a:solidFill>
            </a:endParaRPr>
          </a:p>
        </p:txBody>
      </p:sp>
      <p:sp>
        <p:nvSpPr>
          <p:cNvPr id="3" name="Subtitle 2"/>
          <p:cNvSpPr>
            <a:spLocks noGrp="1"/>
          </p:cNvSpPr>
          <p:nvPr>
            <p:ph type="subTitle" idx="1"/>
          </p:nvPr>
        </p:nvSpPr>
        <p:spPr/>
        <p:txBody>
          <a:bodyPr/>
          <a:lstStyle/>
          <a:p>
            <a:r>
              <a:rPr lang="en-IE" dirty="0" smtClean="0"/>
              <a:t>By</a:t>
            </a:r>
          </a:p>
          <a:p>
            <a:r>
              <a:rPr lang="en-IE" dirty="0" smtClean="0"/>
              <a:t>Sylvia Plath</a:t>
            </a:r>
          </a:p>
          <a:p>
            <a:endParaRPr lang="en-IE" dirty="0"/>
          </a:p>
        </p:txBody>
      </p:sp>
      <p:pic>
        <p:nvPicPr>
          <p:cNvPr id="1026" name="Picture 2" descr="http://static.guim.co.uk/sys-images/Environment/Pix/pictures/2008/05/23/honeycomb-reso-rex460.jpg"/>
          <p:cNvPicPr>
            <a:picLocks noChangeAspect="1" noChangeArrowheads="1"/>
          </p:cNvPicPr>
          <p:nvPr/>
        </p:nvPicPr>
        <p:blipFill>
          <a:blip r:embed="rId3" cstate="print"/>
          <a:srcRect/>
          <a:stretch>
            <a:fillRect/>
          </a:stretch>
        </p:blipFill>
        <p:spPr bwMode="auto">
          <a:xfrm>
            <a:off x="0" y="0"/>
            <a:ext cx="9468543" cy="6858000"/>
          </a:xfrm>
          <a:prstGeom prst="rect">
            <a:avLst/>
          </a:prstGeom>
          <a:noFill/>
        </p:spPr>
      </p:pic>
      <p:sp>
        <p:nvSpPr>
          <p:cNvPr id="5" name="Rectangle 4"/>
          <p:cNvSpPr/>
          <p:nvPr/>
        </p:nvSpPr>
        <p:spPr>
          <a:xfrm>
            <a:off x="827584" y="3645024"/>
            <a:ext cx="7848872" cy="115212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IE" sz="3600" dirty="0" smtClean="0">
                <a:solidFill>
                  <a:srgbClr val="FF0000"/>
                </a:solidFill>
                <a:latin typeface="Jokerman" pitchFamily="82" charset="0"/>
              </a:rPr>
              <a:t>The Arrival Of The Bee Box</a:t>
            </a:r>
          </a:p>
          <a:p>
            <a:pPr algn="ctr"/>
            <a:r>
              <a:rPr lang="en-IE" sz="3600" dirty="0" smtClean="0">
                <a:solidFill>
                  <a:srgbClr val="FF0000"/>
                </a:solidFill>
                <a:latin typeface="Jokerman" pitchFamily="82" charset="0"/>
              </a:rPr>
              <a:t>By Sylvia Plath.</a:t>
            </a:r>
            <a:endParaRPr lang="en-IE" sz="3600" dirty="0">
              <a:solidFill>
                <a:srgbClr val="FF0000"/>
              </a:solidFill>
              <a:latin typeface="Jokerman" pitchFamily="82" charset="0"/>
            </a:endParaRPr>
          </a:p>
        </p:txBody>
      </p:sp>
      <p:sp>
        <p:nvSpPr>
          <p:cNvPr id="6" name="Oval 5"/>
          <p:cNvSpPr/>
          <p:nvPr/>
        </p:nvSpPr>
        <p:spPr>
          <a:xfrm>
            <a:off x="2699792" y="4869160"/>
            <a:ext cx="3672408" cy="172819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IE" dirty="0" smtClean="0">
              <a:latin typeface="Forte" pitchFamily="66" charset="0"/>
            </a:endParaRPr>
          </a:p>
          <a:p>
            <a:pPr algn="ctr"/>
            <a:r>
              <a:rPr lang="en-IE" dirty="0" smtClean="0">
                <a:latin typeface="Forte" pitchFamily="66" charset="0"/>
              </a:rPr>
              <a:t>Created by</a:t>
            </a:r>
          </a:p>
          <a:p>
            <a:pPr algn="ctr"/>
            <a:r>
              <a:rPr lang="en-IE" dirty="0" smtClean="0">
                <a:latin typeface="Forte" pitchFamily="66" charset="0"/>
              </a:rPr>
              <a:t>Daniel Lambert</a:t>
            </a:r>
            <a:endParaRPr lang="en-IE" dirty="0">
              <a:latin typeface="Forte" pitchFamily="66" charset="0"/>
            </a:endParaRPr>
          </a:p>
        </p:txBody>
      </p:sp>
      <p:pic>
        <p:nvPicPr>
          <p:cNvPr id="1028" name="Picture 4" descr="http://1.bp.blogspot.com/_8qaRnhb1Lu0/TMheuhSRg4I/AAAAAAAABQE/h2_9JV_-n3E/s1600/sylvia-plath-beach-bikini.jpg"/>
          <p:cNvPicPr>
            <a:picLocks noChangeAspect="1" noChangeArrowheads="1"/>
          </p:cNvPicPr>
          <p:nvPr/>
        </p:nvPicPr>
        <p:blipFill>
          <a:blip r:embed="rId4" cstate="print"/>
          <a:srcRect/>
          <a:stretch>
            <a:fillRect/>
          </a:stretch>
        </p:blipFill>
        <p:spPr bwMode="auto">
          <a:xfrm>
            <a:off x="2555776" y="404664"/>
            <a:ext cx="3810000" cy="3168352"/>
          </a:xfrm>
          <a:prstGeom prst="rect">
            <a:avLst/>
          </a:prstGeom>
          <a:noFill/>
        </p:spPr>
      </p:pic>
    </p:spTree>
  </p:cSld>
  <p:clrMapOvr>
    <a:masterClrMapping/>
  </p:clrMapOvr>
  <p:transition spd="slow">
    <p:dissolve/>
    <p:sndAc>
      <p:stSnd>
        <p:snd r:embed="rId2" name="breez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with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fade">
                                      <p:cBhvr>
                                        <p:cTn id="7" dur="1000"/>
                                        <p:tgtEl>
                                          <p:spTgt spid="1028"/>
                                        </p:tgtEl>
                                      </p:cBhvr>
                                    </p:animEffect>
                                    <p:anim calcmode="lin" valueType="num">
                                      <p:cBhvr>
                                        <p:cTn id="8" dur="1000" fill="hold"/>
                                        <p:tgtEl>
                                          <p:spTgt spid="1028"/>
                                        </p:tgtEl>
                                        <p:attrNameLst>
                                          <p:attrName>style.rotation</p:attrName>
                                        </p:attrNameLst>
                                      </p:cBhvr>
                                      <p:tavLst>
                                        <p:tav tm="0">
                                          <p:val>
                                            <p:fltVal val="720"/>
                                          </p:val>
                                        </p:tav>
                                        <p:tav tm="100000">
                                          <p:val>
                                            <p:fltVal val="0"/>
                                          </p:val>
                                        </p:tav>
                                      </p:tavLst>
                                    </p:anim>
                                    <p:anim calcmode="lin" valueType="num">
                                      <p:cBhvr>
                                        <p:cTn id="9" dur="1000" fill="hold"/>
                                        <p:tgtEl>
                                          <p:spTgt spid="1028"/>
                                        </p:tgtEl>
                                        <p:attrNameLst>
                                          <p:attrName>ppt_h</p:attrName>
                                        </p:attrNameLst>
                                      </p:cBhvr>
                                      <p:tavLst>
                                        <p:tav tm="0">
                                          <p:val>
                                            <p:fltVal val="0"/>
                                          </p:val>
                                        </p:tav>
                                        <p:tav tm="100000">
                                          <p:val>
                                            <p:strVal val="#ppt_h"/>
                                          </p:val>
                                        </p:tav>
                                      </p:tavLst>
                                    </p:anim>
                                    <p:anim calcmode="lin" valueType="num">
                                      <p:cBhvr>
                                        <p:cTn id="10" dur="1000" fill="hold"/>
                                        <p:tgtEl>
                                          <p:spTgt spid="1028"/>
                                        </p:tgtEl>
                                        <p:attrNameLst>
                                          <p:attrName>ppt_w</p:attrName>
                                        </p:attrNameLst>
                                      </p:cBhvr>
                                      <p:tavLst>
                                        <p:tav tm="0">
                                          <p:val>
                                            <p:fltVal val="0"/>
                                          </p:val>
                                        </p:tav>
                                        <p:tav tm="100000">
                                          <p:val>
                                            <p:strVal val="#ppt_w"/>
                                          </p:val>
                                        </p:tav>
                                      </p:tavLst>
                                    </p:anim>
                                  </p:childTnLst>
                                </p:cTn>
                              </p:par>
                            </p:childTnLst>
                          </p:cTn>
                        </p:par>
                        <p:par>
                          <p:cTn id="11" fill="hold">
                            <p:stCondLst>
                              <p:cond delay="1000"/>
                            </p:stCondLst>
                            <p:childTnLst>
                              <p:par>
                                <p:cTn id="12" presetID="27" presetClass="entr" presetSubtype="0" fill="hold" nodeType="afterEffect">
                                  <p:stCondLst>
                                    <p:cond delay="0"/>
                                  </p:stCondLst>
                                  <p:iterate type="lt">
                                    <p:tmPct val="50000"/>
                                  </p:iterate>
                                  <p:childTnLst>
                                    <p:set>
                                      <p:cBhvr>
                                        <p:cTn id="13" dur="1" fill="hold">
                                          <p:stCondLst>
                                            <p:cond delay="0"/>
                                          </p:stCondLst>
                                        </p:cTn>
                                        <p:tgtEl>
                                          <p:spTgt spid="5"/>
                                        </p:tgtEl>
                                        <p:attrNameLst>
                                          <p:attrName>style.visibility</p:attrName>
                                        </p:attrNameLst>
                                      </p:cBhvr>
                                      <p:to>
                                        <p:strVal val="visible"/>
                                      </p:to>
                                    </p:set>
                                    <p:anim calcmode="discrete" valueType="clr">
                                      <p:cBhvr override="childStyle">
                                        <p:cTn id="14" dur="100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15" dur="1000"/>
                                        <p:tgtEl>
                                          <p:spTgt spid="5"/>
                                        </p:tgtEl>
                                        <p:attrNameLst>
                                          <p:attrName>fillcolor</p:attrName>
                                        </p:attrNameLst>
                                      </p:cBhvr>
                                      <p:tavLst>
                                        <p:tav tm="0">
                                          <p:val>
                                            <p:clrVal>
                                              <a:schemeClr val="accent2"/>
                                            </p:clrVal>
                                          </p:val>
                                        </p:tav>
                                        <p:tav tm="50000">
                                          <p:val>
                                            <p:clrVal>
                                              <a:schemeClr val="hlink"/>
                                            </p:clrVal>
                                          </p:val>
                                        </p:tav>
                                      </p:tavLst>
                                    </p:anim>
                                    <p:set>
                                      <p:cBhvr>
                                        <p:cTn id="16" dur="1000"/>
                                        <p:tgtEl>
                                          <p:spTgt spid="5"/>
                                        </p:tgtEl>
                                        <p:attrNameLst>
                                          <p:attrName>fill.type</p:attrName>
                                        </p:attrNameLst>
                                      </p:cBhvr>
                                      <p:to>
                                        <p:strVal val="solid"/>
                                      </p:to>
                                    </p:set>
                                  </p:childTnLst>
                                </p:cTn>
                              </p:par>
                              <p:par>
                                <p:cTn id="17" presetID="40" presetClass="entr" presetSubtype="0" fill="hold" nodeType="withEffect">
                                  <p:stCondLst>
                                    <p:cond delay="0"/>
                                  </p:stCondLst>
                                  <p:iterate type="lt">
                                    <p:tmPct val="10000"/>
                                  </p:iterate>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1"/>
                                          </p:val>
                                        </p:tav>
                                        <p:tav tm="100000">
                                          <p:val>
                                            <p:strVal val="#ppt_x"/>
                                          </p:val>
                                        </p:tav>
                                      </p:tavLst>
                                    </p:anim>
                                    <p:anim calcmode="lin" valueType="num">
                                      <p:cBhvr>
                                        <p:cTn id="21" dur="1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descr="data:image/jpeg;base64,/9j/4AAQSkZJRgABAQAAAQABAAD/2wCEAAkGBhQSERUUExQVFRUWGRoYGBgYGBgcHhwXHRcXGRoYHRgcHCYeGB4kGhcYHy8iIycpLCwsFR4xNTAqNSYrLCkBCQoKDgwOGg8PGiwlHyQsKSwpLCwsLCwsLCwpLCwpKSksKSksLCwsKSwpKSwsKSwsLCwpLCwpLCwpLCwsLCksKf/AABEIALIBHAMBIgACEQEDEQH/xAAbAAADAQEBAQEAAAAAAAAAAAAEBQYDAgAHAf/EAEMQAAEDAgQDBgMFBgQEBwAAAAECAxEAIQQFEjFBUWEGEyJxgZEyobFCUmLB0RQjcpLh8DOCovEkssLSBxUlQ1Nzk//EABoBAAMBAQEBAAAAAAAAAAAAAAIDBAEFAAb/xAAoEQACAgICAQQCAwADAAAAAAAAAQIRAyESMUEEEyJRMnEzYYEjQrH/2gAMAwEAAhEDEQA/AGzjhJonCYqLE2oNw0DiMXG1fK207LlGyjD3I1+41OoSN4qXZzQg70/w75LaTxN/SnxnyTsGUHEBUiN6Gfx2hKjx86JzR9KAVcgSa+X43tS8t0mVJQbIQN1Tt7296Z6fE5SteDJSqOzHO8etZKVc7V9D7MdrcO8223rS28lCUaFWBKUhMpOxmJjevl72N1rKXgEq24b1grCFJUR7/wB8K7OO8eiSWz7hilJjTvz8uXlWK3CmSg6FGB4RF+Hym9fIcv7UYhogJcUR91Vx87ivofZ/OXlwp0DTuIET1PL+tHPMktmxj9D0BaY7w94fxf0j51nis9UE+EwPsgAXPPy5Um7S9rQkiYSk2tuo/wDbzNTeWZ2papWJM3/oPpUrnKa+PRQ0o1fZ+5n2ufK9K1qaUdlIJA3sFAE26z6UScWpaZMlRHimTfz4jkaLxPZlvEmYVG50wAPXYHqfamuS5WEpGlICUiyjKlRyKlwkentW+0pIFSrsTYXDOOK8SCEFPxLAjfaDFfg7GFKtTDxSdyLaeHGbeVUuKx2kwlZtBURHsCRaeJAA5UrznOlpQVsgAi6pE2JgqkiTBImIsZm1EopdA/snsxyZxGrxhd77BI/zD29a3ybIi+okg92kQVxAK7CBxsDeaJxuH/alI7x9x5AkG/gkESEpHhkavO1U2T5d3bYTEHjc3PEn2pWSSSpBpCDENuNuhptsr8JUowCNIG1yL3FtztxozsRjMK+4U6QhZkEXAMcQbEeRqjawaAoqi53oRXZtrvC42AlatyB6yORqZ5FXFm+bKBDLbFmm0pPEgX9zf50FicRJ3rgsrQfEsqBAgHgeNB4rFaalySrQSVsbYfEeGukvVLLzm+9FYfOJoY5KQbxS7KnLlyr0pZi13M1pk+Nl1N9/0oLO192tQPOjlJONoWovlQM6+BXlZik25VP43HEmhEvnepqfZWsKK1Dk7U1ytkrQsDlUfgsUSQJq+yJfgmLVV6fHzdvoRljxJnNElmy+ViDINIV5mZq47SZEXWTo3CgodBsoeUX9KisVkTjYktuL/hA/M0WT0tS+PQeLJHj8jfCZlNMWX5qWaxiCYEpV91Y0mn+By1xwAiQmbn+70jJgnCr6C5Ql0Dry3vsd3gIKWk+yyIjzA+tfuMxqkrINiOFU+FwiG06UCAK85hGlmVpCjzIr0vlS+hUZpMWY1e8UmxBq0d7OoUZS56ETQa8hQ14lHUrhIt6D9aF4pLbChkikKMryHWnW4ShPLiR+QpwlwHwpAgWrHEOzWLb+k15yrSBbctiPtXgnVJUGp8cJg2gcSDXzrtLlq0OEqSdIgTw2519tcOoc5qJ7bpaSi60auCJBUf8AKL1b6fK4ypIXKpLZ82xuI7wyYskCByAitcJhXFeBK43ISTvaazcw4J+7WD2EUjcHpXXTTJaoo8nwIcQVKAtYkc6q+zuctqQpOqA3vPAUt7CMFtkrVbUokDpz96B7T4ZCH0JaBScQfHyuoJAA87/71z21kyPGUpOMVIZdpcvRiCh+5CRp0jYiZHlEmY3rXIsvKk6gzqA+EatItzIknytNFKCGTpUZAsEgDaI42G1HsZroTqJCEjY2kDqdh8zVuNcdMQ3btDNjDKCAXD4RslCdKQeSUmJPX50LmmchpOpLQJjSgrVrOqeCfh9rXqYzbtcJPcpC1EWUqdJ8vvnoYHQ0iwWauurKlqUpQuSeHAADhBMxtaikzyZSMa3VEqJJJlfpcjrsKfYPABzfxAyCPwkFJHnBPrFJMPhyW9LailxQEyZuSEg9BznhNVOTrCEkKKQALyQPWeVTynVUNSuyVc7PLwiipB1IJ0uokJg8HETtwMVWMtuaEytuSNypKdR6AmT6WmsM6zrBFZbW8lKlJSqVAgbQCCRHD5UgzXsOh0hxtSXAbgk6pHRX6UucHP4zZ5PjtD3HvusXcbXp4qSNQ9YMitMr7RNlxHiCQogAk296E7OI/ZkBBWudtCiSnfqZHKucf2cbClPoB0kjWibA2vHnQv0sEe9xtlNn37s+e1SmPxJNWOEHfMgLg8L8qT4/ssuf3dweZ/OudOD5FOKUV2Saga6bXFPHOyeImO7meIUmPUzamWE7NIZGpwhS+Q2Hlz8zWPFQ95YpHfZTLioh1ZhI+EHcnn5Xpn2gyX9ouggOARfZQ/I9aDRibiLAUxceNo5UWNrjRJKT5WQOY5K618bagOYEj3EigEtkmBc8hf5CvqDWZadxbjG9exWYpaZcdTEJSSLASfsg8/EQPWi4Rboas7rokez+UcXfDcpgfdSfFf8AiEW4gVYa4ACSEo89kwYnlMbEzU9h1EmAYCIQDeTEyqeRMmeNdZuxqbSEnZVo3kiZEcfDvwkjjV2CHgnyyb2x3icSHULbS4E6kLAvzSRMj8q+f5dl2Jw7mouOLTxh1ZB6wSfpTBrCODVr8KYNpUTtxUokk+sUThsX3RBTC20gDykhIkeZF6vcPoRyCMTkjWNRDg0qHwL2WOsDemmXZX3TfdqUpWm2r845Vi8kLbC0WNwRxiQD7AKrZ/Mv3aDPiI8R8rA+tz6GlZVDjs2N3o/WRZQpXiMmU4oqLhTwABi1YqzvxGLAk/Wim8yBFzXA5pOivgxql6DauszTJ8qk8PnZB3qxzD4EL5gT7U2L5RYEouPYgdNKswzFLY8R3sABJJ5AcabZgkQSDvUwvDhBKrqUd1KuY5DkOgpK43sZBN9H6cY47Zw6G/8A40nxKH41g2H4U+po1hLSUENtoRP3UgT5kCTSZar0xynDFYUeAt60XKT60hkoRStiPNewpdVraUE8QDO/9a5w+QNFpBXqJ5TsZuOt/pVcuUiptKoU4jkokeSr/WaYs+Rxq+gIQjdn6p0AADYcKR5u5+1MhaDDjZJSBubi3yB9KbLF42mRPUggfWoMYlTSyLggwR1FV+ig3cgfVOqiMv8Azlam1FxawsfAq1zaUq47ceBrjLc/WkkLUpU8zP1rdbTeJSDIQsbH9aTv4NTRhYtzFx6GulqSoiKTCsRKmzZQPgPBRuCLRbyo1lBE6wO88KVHaSBqUTHUp86UZWzJSdUk7cTuOFHvuaQsJutxxaedkwifKwjr5Uhu9WMitWUHZ2VuF1RgTA4CIuSfI06ThQ6ChC4TJ1QRqJ6kX9OtIMWQhhCElKpH7xMwZEmI+6ohN9r0Lju0HdCGdJdVCokaUkx4j1/CfWjx403b/wAPSlRp2o7KKK0WkIRp5EeJSh8lU2yTCpwjMskqO60z8wONrWE1P5J2jda1ftSlKJM+Pfqes/7VQ4lAX4mjBFoH3uI9Lj0o3Jx/ICr6GutGIQozCxOoTcGh8sxyitTK/tAi/P7M9Yv6UqOZKae1wAVEFVtwI+dqa4ogqDid1JAHtc+gn2pGSSgn9BxVlPlbgDN9pMeWw+lFh21jUejO9MAGALAdBTHDZxIrlrMvI94mipZd1JveKS4pwkkmj8jxerWPwzSXMX9NeyO4pmJO6OC+BRIzYKEcqmcVjqFZxpmp05eCj2rRZ9+DS7OsSP3LR2cck8tLSVOH/WGvlS3C4086GxmL7zEqP2cM2lN7fvHFBavkECqvT/Ke/AmcOB29jEQEOLUgKFwmZSCm0kbXia3YXoTqC0mPhUFW0gKBWPM8eUVK5bmIdc1q8aiTCTsOJPlw+dF5ge9UFthACfhCQEjVxXbieHSK7GNqCJpXIcM9rpWtpaFaQkqlVifEhAJH2RKxA358gywGB1aig2UhKY5FRCr+SBMdRSHLcV3qlqeSShGjWqJVGtJAt8V0bGiji3MMApHdq1ESkKMgqIT8Mbgwm97U109oBFDkzmhYSogiybDY94si5J+wSPU0t7RP6VBCf7H9j3misKQBqgnVoMfeXK4A6lRPtypi72cQ4mVmHD8SkmRP8JsQNvnua53qcvL4opxJRdsiC4a1bxCo3povs6qSEKS6QYhG/mZsPc1wrKHBYMvHroUfoK5jxMv9yLNcl7NlwBbhLbfzV5ch1qyQ82pHdj4QAOOwsKWY7Ez6WFDYfFFJo+ai6RFJuWzrNcnXuga09N/apx7DKmClU8BBqwGJgyk2o1rGakH7wFe9uDdmxyOOiKw/Z4jxPeEcE8T58qJUoJEAQBwFFY/EG5PDl+VJns2b4kp/iBFLab0g+V9h0yOdK8Tgmy+kxp1JIMcwQR+daJxoPwkHyM/SuXBq0k20mRXoKV9G15QN2lwCG8K4UTqsQSb2M189eWjEXMIc58D5/rX0DN8w1IWgIKxEE6gPZJua+Xu4daVEFKgQeRrr+ji1HeiXLtn6ppbZuCOvCm2CeWuBZXneu8rwDyxCoCeah+XGnmGwiGfgHi4mP7iizeojH9m48LlsY5bkiGm1LMa4kmBYC8CkGBeOnvCLiSk9VKJPrufQ00xmNPcOcykj3tS3F4RSWU6SQNCZjgT8I9io9L1Pgk3cpeRuSPHSMWs0BBJAniTfiNrWP5VqnKgoa0qBMyTz48/L2pGEWINpsOt5P0opjErb8Jtwv+VXcX4JbrsaOZsSUNPJC0hQ0k7puNiLxzF6MwDqmyXEkFKlKJBtckkyOG5E/wC1KEvpWZIvsB6/pXeGdUD4T0jn/c1retmLvRV4sh5KHBYEmJ4AA6ifK/yroPEIi44AHgjcW5nc+gr87PYMOjUpYSy2TBVYOr8NuZbSQCeZo7E4MkarrFySkEj1Nc3O2/ii3EknbFBWZrfD4kjY1q3l63FQ2lSieAH9x61R5N2VDRDmIi1w3vfgVcPS9ScLKJTSQ37JsKSjWofHH8vXlf8AKl2d5M6FKKUlSN5F/SN/lTJ3NlKIAsKLLxGximJRkuP0Sc2nyPnOIYIrjDYYrVpSCo8hX0f9u3MDr19axdfABUAlI4mAPc1nGIz339E7hciDY1vkBKQVFPQAkyeFhUjm2oI13BeUXnB0KvCmOHBIHSqDPe0yHJZQlSiowTYDTYmOYNkzt4qX4lAUIURHM8Tz9Nh6njVGNe3/AKA257ZKstBs6rJXM8Lr3Sn0Nz5da4w2YuMq0lNzETx8jRWbYMA+GFJ96zwbCtSSRqSJEL4SLR1Ex6VfDIn2Icfoo2MxSyndKyrUpVoEadIjmAFKjrXsHigtTZUsADU6sngdRWCOJiRsPs1POM61JLd7mUq2ibdTMU3yoIK5VDkKgISP8R3eNI3bR7FUA2FecqWjEiryZ9LSA+7KfDDSDYwZJcKeC1AgfhSALSaGxTb+LWNK1NsQNVtMnkm8qtxMV0vDgHvMUQVEyGxB8tUcuW3nR+HzFKtrVzcuSn/Y9QdWNcsQllIQgQB8+pqhYuJn5VMNu3FUuEc8NqVFuT7MeiTcVQby4o/F2vzpFjMQTU8uxkFZsnNtNuFN8lx6VuAcwfpUg4qnfZHDlT2u+lAP80WFFjT5Kg8kEo2M8xRcxuKQYp8XB35U+zWyletQfabELS40pItqhXUnafSmRjzycRUXSsxzTN0MKKUAd4RsAB786VHtG9ueNogmKf4zsw24vvDMm+9aYYNtBKAmRMCf09K6WNRjFIVNtuybwWJdU5IcagcFyLX4b+1OcvzPvgtKkBK2zCgPrW+MyxpavG3BN5FaMZYhltegSSN/16VmZRnGqpnsbcXd6BXVRWAr9ynJX5cUsE6jabSOek7DlTljJdMKcieCf1/SoJwUHSZbHJatibFoAbTI+M28k+I+8USwwopg2/XY/K3vR+eYckoEgaQVXHMpA+QPvU9jMU6o6QbDczHp+dVQWkkIlK3bAc5ywpVJgjy2FLsWypAFzebG9wYP0BnrVK1iEd2UrBCuZI9wJuK4CAtIEAwYPIgwQRynb0qlT4rYlxTJstnXp2IP607wOXlTqWwTIAKyIlKfupPBSjInhc8K5e0IJWEyvgDcyeIHExpgc1dKp8lwQYbCrF1wa3DewOyZPH/tPWvTyJKzyhuhrg+y7bvdqc8IQNIQgnTH2QZ4Acqo2V93CQIAtA2pS3mUHoTP5U0zNp0s6mQA7tJ4JP2tokVOoPKbK49m2YZi8E/uGdSiNyQkfqfQVFdoGsasanUODj4FbdSB+tYK7J4lSpcdcUeZcdt6AgD0qlw+PcYSkFJIFjcnbjeZ96phiiuhUpMU9nM27xOkkkptff161QDNhYHhahnG23xrbgL+0Oc8anMc+Ur34fS1Qeox8JckUYkp6ZU4rNUo0/EoqMBKUlRJiTYcKm3sO9icZKg4llHwhQKREbxNyTXsNme07jampzE6CqJtSseT5Byx0KM3CEuKIIhKQgCeEyoxzMj2qaUyX5hRAHDhb5UHmmaqLy52vb5VrlTmkXPlXUhC9smlPwgtvEKaQULQNP3hvTRtrWwRFwb8CZ29/wAxWOJxSdBBg6pEcpEVzl73dIUo/CLmdoTsT/p9qDNFpaCxPk9hCci1lKEklagST9xpNlL+oHUimRYbZADKCki2omTG0A8B+tcYRb+C/wCIeQFNOBAWI8SARCAo8AJvAsVHemKcvGISV4fxxcoBGtPLw/aEcRINSZlkcddDoOPKmJFkze5rvDukGilZU4TACSeQUmfaZoVQKVhGlRUTBAG3nyJ2AqNwk9FnJUO8HiTarfLsMotgzE3jpSfLOziGkhboKl7hE2HIEcT8p500OJUeMdKLFBx3IiySUnon86wq0DYxzFxU27V8nMCOoNaJabV4tCJ56RRvFFu0zI5OPgiMs7PKdOpRKGxueJ6J/U047xLYCG7BO39etFZjiyZGwFKHFGgk0tIJycuxs4+lxPiE9RYikuJyREghWoTMKH5ivN47Qa2YzIKVb2rYStmcWugHM9A+AyCIkcCP7PtStlhIIJ+zt7UsadMqBUrxKVPIEXmOsmfLzrhGZuMqAcQSOfDpeuhG10BJIfYhxOmeIM1p2czRJdS2uIUdJJH2iCUx5wRHkedK2Ct8nwlKD1EqPIRsK6bwqUPIWTYPMn/WBvyAmje3sxLWimeT3b+kmxP1obF/4hPWhs7x/wDxCY6T5zW2bQlSiSAOZMVzpL5UvsfVJE/n+fELKJBGn+xUlhMfpJJnfbr+VM89ZTrmRJ68KTu4RSYBB3/Ka6mJJIkm2VJebUiSPPr0pa1I1BBJsEgcTIke00qGJKbHb/enmTziApKRuR4tikD7QPpFHkSo9jbszZUoH9qiUoXAExeIJB5JsnzKqpWMah5HeIMJUpKfLSkEj0Us+1G43ANtYQoAlISd4nnfraamcjWO7SEAwpa1AHnCRH5+lTSqa/Q+NqRTYZlQ0rGlQBJid4jSekqVtv4aYYbHurMOOWUClSUyIChp8xuaQHNUNjulDUYKjtGoAqAnmdv8wpjgsSYGpG0WnjAnzMkjnVfp40uhOWXJiTszgMQ24vXiFkoJTpUpUWJHH+71WYTMljwuJkHiKUY/OWS6qCB4ggn8ekTf0PsaMbQFpSUKgp2I4wZST5belMbV00KphamACHW+Bv6j+tTmYCXFdCaY4bGrDyQTIPgWNgRMgx0o3CZIXVFwkBClEyDeBbbrB965/qd6RXgdO2JMvy5a1eETG54DzNfubdoGcOktkyuduJ9OAqnffShJQ1ACRMcfM18ZzFtwvl9RUNS9QWLGxsQeERSfTYoyk78G5cra0GYx1Kn/AN4CgAyZBkHkRvP6itUYE6goTA32tYGLcY+tfmdPh3SpKfClMaouOm/iHGetCYPBu6VFudF5ImI4/wC/CL10+NfiSXfYQnMDMm/L9PKr3sfkZcShTghAuB+Lf+XpSrI8gQ4BcEkTb61aYRfcN6R7H61FmzLyPhGhk6ErUpCkgoKSFA3BHlSJXZdvStIUoBQCeoSFBUSd/hA96wdzrSbb12zn5O4qFZmNeJ9neW9hcKiFEFZF7hO/oJqrwmGaauhCEmJUQL78/OkuHxoOxput0dyVcQB8qL3HLyDVaMMTiCTJNYt5mhIg70ix+bzMUoU8TSHNt2hkcLfY3Oc6bTam+R5sFkpBvEj0qDxLpJpp2Tch8E8j84FHC0bLEqKfFgKE8aS4l+Ka4waSanMc9KjQzewMasAx2LJNY4PGFKwetcYhu9aZcwVLECQCCfLrRQKXpGeEbUpCVJT8feBMDiCV+1iPU0n7RsulHeeIoi6eUWnyuPKq3C44MYVghN5THIJXrVPQHVHkmg8WVKZK1aQjSCsC5SQU60lO+wmfw114J3pEExZ2Swrymw6onSUlLYPL7bnWBMT1pjnDkMLIEQoqT5Apg/6a0yPFgtuIaV+7EIRKdMKWRIubyG/TUaNey0PaUagrX3yp/AkqCTbeQB6KopRbdnoutARYW8+lQk6jNo2BBMkE8CL9a92/xoS2DxEH5xFC4HBh1ICidSEg2jdH7pQgyNtCojjU7mmKeJVhnzrM+BZmSN9+Ij2qeOJLJp/3QTyNrYmbWXApeohaZVtaBEBPX4vQVu3nDmqVfvLz14X5zaK/MZlvdEaVAzFj1/2rF19Q4BRvuARB4chHMXFX6fgm6DVoJIU40UhRseF/pVf2Uw/dSpBHIj+lQC8xcCCgmUqg3gkEWkE3G0b1XYLHr/aGQBB7sFy0bpPLrBuKRnjUdDcT2W77IWi/Gp3C5d3YcAICUOLbT0kNqJJ8j6CKcIzIAQanszzG2J0iZcCgPPDpn3AHtXO9O+TZRJNIFVglOrS4kpU2pyCB8YgydQ3ukb9Kb47MY+CCVKUVEcLyfLeKisPjQl2FJk2EXFym5kXsTRuC7SJ8QI/hjaP7+tdjlKK0iOk3sahrDuNrT3Zb8Ta/CSZI1pmFT98e9GZTh1ISVNuAjcA2tPHheKTYfGpW4bbgz0uIvwo118aIH4QL8YUD7wk+tZybWz1UUWFxQW2pz7YtH4lQlP1rnOu0f7OEMNJVKoGrSohRAghMXWZ4CgMvc8SDv3Q1nl3qwoNg89KQpfomnmUZcnvNSyVOAQCfsIt4Ej7N9zuZ5Vz8rinch6vwC9+9OoMJSYgqecAUeMlDaVR5aqju1D6kK0rSkpV8OmQAYuNJvyq2x+KJmKnsww4cEK3Gx5GpcPqEp9aHvE3EjmcOu3d3tBE/lXQzh9l3UDCjIUCLGw+fGRenOWZToec1KP2VAxuDM+RBFOlZehxzvFidoTFrDnXQfq4Y3snWCUgROYnDjAnTDipJuR4NQietxvwmqvOMfJgUgZyg47M0X8DKUlQ4SDISPeqPPcnU0sgix+E8D08+lRZ3zjEfiSUqYgMm9focI2rpbRFcpaqWqKxlg3iKsMoV3jOk8TpPlFIcg7PqdGtR0Nfe4q5hP6m1V+F0JSG2hpSOO5J5yd/X5V7Fjd2+ibLNXSIPN8ocYXpcSRyPA+R29N6C0ivp6sckjSsBSTuDBB8wd6AVkOEWZ0RP3VrSPYKgU9414MWf7R83weWuPLCG0yT6AdSeAquyzLW8MmD43D8SvyE7AfOiEBLQ0ITpHTjQjq6U5UqQMpuQ0dKHBf3HCkWY9myfEhQV0NiK7RitPlXaM1STANeUk+wVa6FCcgO7igkDcC5/Stn4Q0vSnSAlR6k6Tc00d8UX8qWZinwLH4Vf8prOWw3LkKcxZKyEKICA0EKTxBaA0jVtsPY0XlmE1uHvUpCVpkJCYSk6lQkcYMiZ31VxmmEUp7wgnXAgc9AH0V7Vs4k/uu7UkqRdY6+nK8+dd7Cm46JJtWcLwQbc7qBoJKk2n7BF/UCtGWVltSGzAKAnVxBLra1HV5ST0Fd5ukkNqAAIJsTEEiCPK1c4F9IbKSTqIWkH+LSFHe50JCR5nrTKp0wdCZ8lGJ/dJnWlUCIHiBkmP/rB9TQOZ5aVoOpalORbYDyA4A0fnLikracb8WmZG0yhNvTUaFW7MHneuZnm004lmHHemIsxwaXkhbY0kQFJHCN6AwoWHQkT+GeJFO3mSF60/wCYcxz8xW2GW1vKZSoKgRMyBsehNMhldUtmTwrs6c7MlS0rISkQJAF5uZorCM6ASfjVuenATTnGqgUrVeufPPOemPx44raMy6aGbTKcQQLpKFj/APMjb0rdSa9hkqS64kiy+7n+GAs/6Z96Z6d020Fl6JMoV3iuYJ38zX4ltBk6SFSTY2vfb2qrxWSFYJnSozJHMmf6UnZyGIBBJtMGJExbqN4rprJas57gCYVOkiSpJMgz1FN8lwiT4lrlCPEo9ANvWtMNkRghaiChVjAMjwn8xR+JykBtthH/ALygFxxSFEqPsKF5L1YShQx7MkFHfuRpJK9Ntz8CB/CgI9+lPsjQYU6sRq2niOg/valzWDSHUtobSEoTKiZKUiTEDZSiZk9aOw+sOeJWpMACQJmbm21rVz887dv/AAekkqMczwgnUiCDcp4j9fKkzrcnl0qscQlRuJrNTA4gL6Kv7E7VINjkSVEiGR3kfa0j21KERvuKe4Ts8qxcsN9PH15eW9MctZQMUspQE6cMgx+IvuCRyMCicS9e9NypUn/SF+49pA3Y3Dpa7wJjUp1eo+th/LFVCsTIKVpCkncGCD5g2qLOOSyTosVGTHE86OwvaGfiNbHKn2BLG+xpiOyWHduhSmzyspP8puPRXpXGD7CoQrW64HEpvpSkgHzMzHStWMaFCxprjX/3AUOYmnLjLdA8pLVgGNxmo8hyrHC41KZk0mx+ZgbUlfx5JFSvI3KxkcVljikFfwmt8MxCYJqRweZqSd6dtZnIo/dXkx42gjEoCuhFJ8U6BTXMxpUfM1OZm7JoMjp0ZjVizMMeTYUAh8g71q83WHdyY40SoqSKjLcQVshXEEiv3FPAoIPEEe4iicDl5bZCD8VyfM0qzIECgknehCps4xOFcdCNJKQdJJB4aVJPmdSU+9EZHgSAbC5JEbiSSU/zFR9aHy7NEpbIWdIBsTtvMHlSzOO2aMMkpYWlbquIIKUDnIsTyHqa+g9LJe2miLKmpsa9oXyXUNI0kNjxEn7Z4egj3r8YwiVJAJ2nbqZV9IqAw2OcUQS6gEkmVLEk8yBJ+VXJwZbwqnStJgararjpIFMqTdg6SO8W0j9nJTuCmeNtIG/pNJi6NlbHj14H1ovs+5+1YdSWxBCgSVfaN9orpvs46pRSpEA2JO0elzXIzfyHQxNcOwBDBJAAknYUVi+zwKDIHeQYIixgwJjnTDLWlMhaCASDZzipPLpFa671O5cJWmHKTmqM2Gi6whQ+0lKh6iluIw6knxAjrw96OyV/S1oNi2pSOOwUSn00lNMk4gEQYPnWTaUmZCTSJxsEkCJ6VipCkPOlVzKR5SlH/SIqxawzaUFSUBJO8cqm8+cSnWQq6rxEcI+gqjBuxeTJYixeYuOOQkK0jgONGHNUACykERJIj3FxSXB5vpJJ4enOqdh5C0TbauhHGSuYa3ikLRCo1WSqOeoQfIg/Oh8JkXfuqhelKERJkwoqUJF7HwK/mpfhmSVKCQeBEfd4x7Vc9kcCRhHFK3WsqSYI/dhKUoHsknzUamcXBvY+7icttpbbSgGSLqO0m23Sl2LzACwNd4x88KRvSTeuZKTm7ZRjhoZM5wqd6ZsZmDvUwmi8Oo0ElQxwTKbDqIccXB0qZbGqLSl16UzzhSTHI0vzHHG4FOMqZLmCeAklKtUf5RMfOkTzM8aObc1F/wBCYRSbFKzO9fra4rdeGNcoYrzWiixjgsUeBqyyyXsE8ndQuPMDV+VROCw6lKShAlSjAH9+9fQez2HGHTonUs3VG07Rflz4zXsCfO30T5qrXZ8/xjRoXTVnnPZ5STqbBWgydP2k9Oo6ip9eFvcFJ5ER8qJ4+IcJpoDaaJvRSVwImtsLgVuq0Npk8+A6k8BT1HZ1lAhwrUviUmB5AR9b0v2nI9LJFdhWKQl4SkwetR+cYNaFeJJA5xb3p2ziSmjE4n1HI021Lsmi+JChoqICQSTsBzp5gMoDPjcA7z7Kfu9fOqF9lCAVoQkKNpAuaTPqJN962fx0g3O9GC3jMzXThChcAjrWLxigHsy02FJVmpWZZvlTam1D4QeX6VCO9lkg/wCLA6gfrVbnOckMKjcwJ9b/ACFSOeNuIUDChIBECRcD2rq+klKhGaNBOE7KoJ8TyoHCAP1qzw77SG9CllaYiFHcdQI/SvmmHxrkEDvDPIHzp9l2QuvIJLbgXbSFwE9SozPpV7UvsQv0W6M3bLMpASgKATAA23Ii0cKY5diNba1TJFqlMblRw7TaS5rVcmLAbQkDkKcdillRdQZIKQfmR+Yrj5tzLYx/47NHkxQb7wFH49WmelI3wakHQ2YP4ok12zjVCh1IrzYI2EnhNHVjSowWNSWSlSkhV1ASAdPE/WontIlSlakxA5frRTHZ4vLDj6yOQSIMEREm0X5UbmbOHwzMKUog2EmVHntVuLjF1F2yGflsiVIJk9bxymj8O8tCeMch6V23jkoBCUawo6hIuBAtHnBkcq1azEHQgNG06ieNzseURV/JpEtB+UOFbyLkJiFRx6/1r67hmUlvQg206R08MCvn+XoToUpsBSkjZIv9RVV2Y7RJcSE7LEa08j5/lwqScrdj1paED4IJSrcGDPMUEvDzX0TGYNh8EOJKV7axY++x8iDU9jex7yLo0up/CQD/ACn8jULxfRVDKvJNJw9F4LAKdcCECSfYDmTwFPcv7LvK+NJbTzVE+iePrFO0hGHRoa9TaSeZPE1ntv8A7GyzJdBWRZcMM3p1hSviVAi/vIAArDH9l0OqK2l6Cb6SJSfa6fShmswCDc0Vh80B2NOhODVEr5XYge7N4hJILRMcUwR6Xk1vl/ZZTipdBbQN5so+U2HnwqpYzO8G80TmroS2CLajw8q3249m+7LoVrDTNmkJSYgqCRMctRufU1zgXfETNLMXjANzSpzN+RqeeVJmqDZZJxV966L8gApSvzA9N5qRw2ckW3poxmgimLPF9mPG0PnnYb1C07dOY9DPtSZTgo/Hvzhkr4aiPrUriMwOqhzTSo9GLfQPicRpE0uObKnes8Y8TQMUhFKh9ltgXyvCpWdws/Kh8QsKE8a17MJ1YRaeIUr8jagcWmJpuTpMRXyFmOxFInlyaYvrmgltUELZTFJAeOa1JbTzWSry8Mfp60bmyVqZDjYnT8SenH1Fa5RlS3CVKFvoNwJ5k3NGMoLSlA+JKuQ25+dU83FqvAuSTshR2meSbCPei2O1WKWIkJHOI/3rfPuzpCitkkJN9Mke36Vhk2TLCgVAlZMJTuZ8hXR92DhyRGscuVDfErUQkXOkb9eJ96sOxuE7psrXZTmwO+gWBjkTJ9qEwGQBoBWIuq0NAjb8Z/IV+5pjVF1tZPEotYAKFvmB71zeVvZXKSrig3N8AVAlHjHTceYqWdJ25cNqsMLmFrHSePlRIxaFfG2hfUpBPrQRp7Zim0QzLClEAAqPICTTbDZHpMuDrp/X9KqcQtKESlKUg8AIG19qnXsYXfgPg+/z/h5jrt50Th9dHveb0jRLaSb188/8QEKOJGmdISABy3vVzqCBFLcWUOKlaArhJFZ6fMsWTkeljc0fP2kOuuSQJMWAASTb7IsNuFFYvCONiSEk2IuTI4iDPSnr+CR3mhoGQJVHAG0HqRwonLcjU6tSFyNOklJ+6R4VDmDBuOVdf3l2yT22tAPZvPT37KG29C5UhZt4grYwB9mq3DAsOLWpWpSrWEcZoVjLGsOsqQJVwPKsXnZN65nqc/OVQKsWGl8ilwvaQE+KqHKs2GoDV4SfbrXzcLovC4sgiCanWRxGTwp9H0/OnykgC1TGPx4Fqc5q8V4Rl3ipIBPXTf5pNR2Kmjzzd0JxQT7M8RjiawGOUDWTgNZpNTpFdIocvzpXEyKqc0xRVhGnBzjyNx/0/OoBgxX0rA5ZqwSGljSVJm/2VFRUknylPzp2DlJyX9E2ZKNMgcapRNAxe9NX2yFFKxpUNweB/vjxrA4UHale212PTVaBWj5/0o5l6KyW1po/JMo7394slLYMWmVHknpwJHpQPG5Oka2qtlHh2VOYIJFzq1JHko29galnm71Z4Z3UIEJAEAdBttas3Msw7h1OIJUdyCoT1IBiaseJSS/oljPiz5s9WFer1TLoqR9GyRIGHbgR4BSjtCkBZjlXq9VU/wCNEi/Ij36ySb16vUqPRSipaSEsJ0iLHa1ZMbV6vUGTwIXkybQCsggRe1MezmGQHHCEpBCbEAWvXq9TcXZ6ZljT4letJM2/wlf5f+YV+16gj+Zq/E4xijzonKlmdzXq9QRG+AjtUs9zhxJhToChwI5EcRXWIESBwMDyr1eqnN+ERGP8hVjDelr6rHyr1eqVfkizwY5UPCDxJk9TzPOqHG2cwZFiWnEkjcpCEqCSeIm8c69XqqX8r/T/APCef4owcoJz4q9XqkgUI4TRDe9fteomaj6EB/6W35D/AJ1VKObmvV6mT7X6J8fkEdrBAr1eofA1B2XoBfaBAIK0SDt8Q4V9YdNer1P9L+Mv8JfU9xJztkgdy2qBOoieMQLTUu1t61+16tyB4+jh4eNI4FQkVZY9IAAFgE2Ar1epcfxYOUywhua7bNer1Nx/iJ8n/9k="/>
          <p:cNvSpPr>
            <a:spLocks noChangeAspect="1" noChangeArrowheads="1"/>
          </p:cNvSpPr>
          <p:nvPr/>
        </p:nvSpPr>
        <p:spPr bwMode="auto">
          <a:xfrm>
            <a:off x="63500" y="-817563"/>
            <a:ext cx="2705100" cy="1695451"/>
          </a:xfrm>
          <a:prstGeom prst="rect">
            <a:avLst/>
          </a:prstGeom>
          <a:noFill/>
        </p:spPr>
        <p:txBody>
          <a:bodyPr vert="horz" wrap="square" lIns="91440" tIns="45720" rIns="91440" bIns="45720" numCol="1" anchor="t" anchorCtr="0" compatLnSpc="1">
            <a:prstTxWarp prst="textNoShape">
              <a:avLst/>
            </a:prstTxWarp>
          </a:bodyPr>
          <a:lstStyle/>
          <a:p>
            <a:endParaRPr lang="en-IE"/>
          </a:p>
        </p:txBody>
      </p:sp>
      <p:pic>
        <p:nvPicPr>
          <p:cNvPr id="16388" name="Picture 4" descr="http://blogs.ucc.ie/wordpress/bees/files/2011/05/Honey-Bees.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graphicFrame>
        <p:nvGraphicFramePr>
          <p:cNvPr id="6" name="Diagram 5"/>
          <p:cNvGraphicFramePr/>
          <p:nvPr>
            <p:extLst>
              <p:ext uri="{D42A27DB-BD31-4B8C-83A1-F6EECF244321}">
                <p14:modId xmlns:p14="http://schemas.microsoft.com/office/powerpoint/2010/main" val="3461399259"/>
              </p:ext>
            </p:extLst>
          </p:nvPr>
        </p:nvGraphicFramePr>
        <p:xfrm>
          <a:off x="539552" y="260648"/>
          <a:ext cx="8352928" cy="640871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spd="slow">
    <p:dissolve/>
    <p:sndAc>
      <p:stSnd>
        <p:snd r:embed="rId2" name="breez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5"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3000"/>
                                        <p:tgtEl>
                                          <p:spTgt spid="6"/>
                                        </p:tgtEl>
                                      </p:cBhvr>
                                    </p:animEffect>
                                    <p:anim calcmode="lin" valueType="num">
                                      <p:cBhvr>
                                        <p:cTn id="8" dur="3000" fill="hold"/>
                                        <p:tgtEl>
                                          <p:spTgt spid="6"/>
                                        </p:tgtEl>
                                        <p:attrNameLst>
                                          <p:attrName>style.rotation</p:attrName>
                                        </p:attrNameLst>
                                      </p:cBhvr>
                                      <p:tavLst>
                                        <p:tav tm="0">
                                          <p:val>
                                            <p:fltVal val="720"/>
                                          </p:val>
                                        </p:tav>
                                        <p:tav tm="100000">
                                          <p:val>
                                            <p:fltVal val="0"/>
                                          </p:val>
                                        </p:tav>
                                      </p:tavLst>
                                    </p:anim>
                                    <p:anim calcmode="lin" valueType="num">
                                      <p:cBhvr>
                                        <p:cTn id="9" dur="3000" fill="hold"/>
                                        <p:tgtEl>
                                          <p:spTgt spid="6"/>
                                        </p:tgtEl>
                                        <p:attrNameLst>
                                          <p:attrName>ppt_h</p:attrName>
                                        </p:attrNameLst>
                                      </p:cBhvr>
                                      <p:tavLst>
                                        <p:tav tm="0">
                                          <p:val>
                                            <p:fltVal val="0"/>
                                          </p:val>
                                        </p:tav>
                                        <p:tav tm="100000">
                                          <p:val>
                                            <p:strVal val="#ppt_h"/>
                                          </p:val>
                                        </p:tav>
                                      </p:tavLst>
                                    </p:anim>
                                    <p:anim calcmode="lin" valueType="num">
                                      <p:cBhvr>
                                        <p:cTn id="10" dur="3000" fill="hold"/>
                                        <p:tgtEl>
                                          <p:spTgt spid="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5">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www.bl.uk/learning/images/poetryperformance/plath-bio.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graphicFrame>
        <p:nvGraphicFramePr>
          <p:cNvPr id="3" name="Diagram 2"/>
          <p:cNvGraphicFramePr/>
          <p:nvPr>
            <p:extLst>
              <p:ext uri="{D42A27DB-BD31-4B8C-83A1-F6EECF244321}">
                <p14:modId xmlns:p14="http://schemas.microsoft.com/office/powerpoint/2010/main" val="4217762594"/>
              </p:ext>
            </p:extLst>
          </p:nvPr>
        </p:nvGraphicFramePr>
        <p:xfrm>
          <a:off x="1043608" y="1052736"/>
          <a:ext cx="6504384" cy="440826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spd="slow">
    <p:dissolve/>
    <p:sndAc>
      <p:stSnd>
        <p:snd r:embed="rId2" name="whoosh.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with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p:cTn id="7" dur="1000" fill="hold"/>
                                        <p:tgtEl>
                                          <p:spTgt spid="17410"/>
                                        </p:tgtEl>
                                        <p:attrNameLst>
                                          <p:attrName>ppt_w</p:attrName>
                                        </p:attrNameLst>
                                      </p:cBhvr>
                                      <p:tavLst>
                                        <p:tav tm="0">
                                          <p:val>
                                            <p:fltVal val="0"/>
                                          </p:val>
                                        </p:tav>
                                        <p:tav tm="100000">
                                          <p:val>
                                            <p:strVal val="#ppt_w"/>
                                          </p:val>
                                        </p:tav>
                                      </p:tavLst>
                                    </p:anim>
                                    <p:anim calcmode="lin" valueType="num">
                                      <p:cBhvr>
                                        <p:cTn id="8" dur="1000" fill="hold"/>
                                        <p:tgtEl>
                                          <p:spTgt spid="17410"/>
                                        </p:tgtEl>
                                        <p:attrNameLst>
                                          <p:attrName>ppt_h</p:attrName>
                                        </p:attrNameLst>
                                      </p:cBhvr>
                                      <p:tavLst>
                                        <p:tav tm="0">
                                          <p:val>
                                            <p:fltVal val="0"/>
                                          </p:val>
                                        </p:tav>
                                        <p:tav tm="100000">
                                          <p:val>
                                            <p:strVal val="#ppt_h"/>
                                          </p:val>
                                        </p:tav>
                                      </p:tavLst>
                                    </p:anim>
                                    <p:anim calcmode="lin" valueType="num">
                                      <p:cBhvr>
                                        <p:cTn id="9" dur="1000" fill="hold"/>
                                        <p:tgtEl>
                                          <p:spTgt spid="1741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7410"/>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26" presetClass="entr" presetSubtype="0" fill="hold" grpId="0" nodeType="after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870">
                                          <p:stCondLst>
                                            <p:cond delay="0"/>
                                          </p:stCondLst>
                                        </p:cTn>
                                        <p:tgtEl>
                                          <p:spTgt spid="3"/>
                                        </p:tgtEl>
                                      </p:cBhvr>
                                    </p:animEffect>
                                    <p:anim calcmode="lin" valueType="num">
                                      <p:cBhvr>
                                        <p:cTn id="15" dur="2733"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6" dur="996"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7" dur="996" tmFilter="0, 0; 0.125,0.2665; 0.25,0.4; 0.375,0.465; 0.5,0.5;  0.625,0.535; 0.75,0.6; 0.875,0.7335; 1,1">
                                          <p:stCondLst>
                                            <p:cond delay="996"/>
                                          </p:stCondLst>
                                        </p:cTn>
                                        <p:tgtEl>
                                          <p:spTgt spid="3"/>
                                        </p:tgtEl>
                                        <p:attrNameLst>
                                          <p:attrName>ppt_y</p:attrName>
                                        </p:attrNameLst>
                                      </p:cBhvr>
                                      <p:tavLst>
                                        <p:tav tm="0" fmla="#ppt_y-sin(pi*$)/9">
                                          <p:val>
                                            <p:fltVal val="0"/>
                                          </p:val>
                                        </p:tav>
                                        <p:tav tm="100000">
                                          <p:val>
                                            <p:fltVal val="1"/>
                                          </p:val>
                                        </p:tav>
                                      </p:tavLst>
                                    </p:anim>
                                    <p:anim calcmode="lin" valueType="num">
                                      <p:cBhvr>
                                        <p:cTn id="18" dur="498" tmFilter="0, 0; 0.125,0.2665; 0.25,0.4; 0.375,0.465; 0.5,0.5;  0.625,0.535; 0.75,0.6; 0.875,0.7335; 1,1">
                                          <p:stCondLst>
                                            <p:cond delay="1986"/>
                                          </p:stCondLst>
                                        </p:cTn>
                                        <p:tgtEl>
                                          <p:spTgt spid="3"/>
                                        </p:tgtEl>
                                        <p:attrNameLst>
                                          <p:attrName>ppt_y</p:attrName>
                                        </p:attrNameLst>
                                      </p:cBhvr>
                                      <p:tavLst>
                                        <p:tav tm="0" fmla="#ppt_y-sin(pi*$)/27">
                                          <p:val>
                                            <p:fltVal val="0"/>
                                          </p:val>
                                        </p:tav>
                                        <p:tav tm="100000">
                                          <p:val>
                                            <p:fltVal val="1"/>
                                          </p:val>
                                        </p:tav>
                                      </p:tavLst>
                                    </p:anim>
                                    <p:anim calcmode="lin" valueType="num">
                                      <p:cBhvr>
                                        <p:cTn id="19" dur="246" tmFilter="0, 0; 0.125,0.2665; 0.25,0.4; 0.375,0.465; 0.5,0.5;  0.625,0.535; 0.75,0.6; 0.875,0.7335; 1,1">
                                          <p:stCondLst>
                                            <p:cond delay="2484"/>
                                          </p:stCondLst>
                                        </p:cTn>
                                        <p:tgtEl>
                                          <p:spTgt spid="3"/>
                                        </p:tgtEl>
                                        <p:attrNameLst>
                                          <p:attrName>ppt_y</p:attrName>
                                        </p:attrNameLst>
                                      </p:cBhvr>
                                      <p:tavLst>
                                        <p:tav tm="0" fmla="#ppt_y-sin(pi*$)/81">
                                          <p:val>
                                            <p:fltVal val="0"/>
                                          </p:val>
                                        </p:tav>
                                        <p:tav tm="100000">
                                          <p:val>
                                            <p:fltVal val="1"/>
                                          </p:val>
                                        </p:tav>
                                      </p:tavLst>
                                    </p:anim>
                                    <p:animScale>
                                      <p:cBhvr>
                                        <p:cTn id="20" dur="39">
                                          <p:stCondLst>
                                            <p:cond delay="975"/>
                                          </p:stCondLst>
                                        </p:cTn>
                                        <p:tgtEl>
                                          <p:spTgt spid="3"/>
                                        </p:tgtEl>
                                      </p:cBhvr>
                                      <p:to x="100000" y="60000"/>
                                    </p:animScale>
                                    <p:animScale>
                                      <p:cBhvr>
                                        <p:cTn id="21" dur="249" decel="50000">
                                          <p:stCondLst>
                                            <p:cond delay="1014"/>
                                          </p:stCondLst>
                                        </p:cTn>
                                        <p:tgtEl>
                                          <p:spTgt spid="3"/>
                                        </p:tgtEl>
                                      </p:cBhvr>
                                      <p:to x="100000" y="100000"/>
                                    </p:animScale>
                                    <p:animScale>
                                      <p:cBhvr>
                                        <p:cTn id="22" dur="39">
                                          <p:stCondLst>
                                            <p:cond delay="1968"/>
                                          </p:stCondLst>
                                        </p:cTn>
                                        <p:tgtEl>
                                          <p:spTgt spid="3"/>
                                        </p:tgtEl>
                                      </p:cBhvr>
                                      <p:to x="100000" y="80000"/>
                                    </p:animScale>
                                    <p:animScale>
                                      <p:cBhvr>
                                        <p:cTn id="23" dur="249" decel="50000">
                                          <p:stCondLst>
                                            <p:cond delay="2007"/>
                                          </p:stCondLst>
                                        </p:cTn>
                                        <p:tgtEl>
                                          <p:spTgt spid="3"/>
                                        </p:tgtEl>
                                      </p:cBhvr>
                                      <p:to x="100000" y="100000"/>
                                    </p:animScale>
                                    <p:animScale>
                                      <p:cBhvr>
                                        <p:cTn id="24" dur="39">
                                          <p:stCondLst>
                                            <p:cond delay="2463"/>
                                          </p:stCondLst>
                                        </p:cTn>
                                        <p:tgtEl>
                                          <p:spTgt spid="3"/>
                                        </p:tgtEl>
                                      </p:cBhvr>
                                      <p:to x="100000" y="90000"/>
                                    </p:animScale>
                                    <p:animScale>
                                      <p:cBhvr>
                                        <p:cTn id="25" dur="249" decel="50000">
                                          <p:stCondLst>
                                            <p:cond delay="2502"/>
                                          </p:stCondLst>
                                        </p:cTn>
                                        <p:tgtEl>
                                          <p:spTgt spid="3"/>
                                        </p:tgtEl>
                                      </p:cBhvr>
                                      <p:to x="100000" y="100000"/>
                                    </p:animScale>
                                    <p:animScale>
                                      <p:cBhvr>
                                        <p:cTn id="26" dur="39">
                                          <p:stCondLst>
                                            <p:cond delay="2712"/>
                                          </p:stCondLst>
                                        </p:cTn>
                                        <p:tgtEl>
                                          <p:spTgt spid="3"/>
                                        </p:tgtEl>
                                      </p:cBhvr>
                                      <p:to x="100000" y="95000"/>
                                    </p:animScale>
                                    <p:animScale>
                                      <p:cBhvr>
                                        <p:cTn id="27" dur="249" decel="50000">
                                          <p:stCondLst>
                                            <p:cond delay="2751"/>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oneida.uwex.edu/files/2011/06/beehive.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4" name="Round Single Corner Rectangle 3"/>
          <p:cNvSpPr/>
          <p:nvPr/>
        </p:nvSpPr>
        <p:spPr>
          <a:xfrm>
            <a:off x="1979712" y="1124744"/>
            <a:ext cx="5328592" cy="1440160"/>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t>In the first stanza, Plath simply states a fact with the image of the 'clean wood box'. Then she uses a simile in which she compares the box to a square chair:</a:t>
            </a:r>
            <a:br>
              <a:rPr lang="en-IE" dirty="0" smtClean="0"/>
            </a:br>
            <a:r>
              <a:rPr lang="en-IE" dirty="0" smtClean="0"/>
              <a:t>'square as a chair'.</a:t>
            </a:r>
            <a:br>
              <a:rPr lang="en-IE" dirty="0" smtClean="0"/>
            </a:br>
            <a:endParaRPr lang="en-IE" dirty="0"/>
          </a:p>
        </p:txBody>
      </p:sp>
      <p:sp>
        <p:nvSpPr>
          <p:cNvPr id="6" name="Oval 5"/>
          <p:cNvSpPr/>
          <p:nvPr/>
        </p:nvSpPr>
        <p:spPr>
          <a:xfrm>
            <a:off x="3203848" y="260648"/>
            <a:ext cx="2592288"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Imagery</a:t>
            </a:r>
            <a:endParaRPr lang="en-IE"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8" name="Rounded Rectangle 7"/>
          <p:cNvSpPr/>
          <p:nvPr/>
        </p:nvSpPr>
        <p:spPr>
          <a:xfrm>
            <a:off x="2051720" y="2780928"/>
            <a:ext cx="5328592" cy="14401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t>Plath uses three comparisons in stanzas three, four and five. She calls the bees black slaves, a Roman mob and maniacs.</a:t>
            </a:r>
            <a:br>
              <a:rPr lang="en-IE" dirty="0" smtClean="0"/>
            </a:br>
            <a:r>
              <a:rPr lang="en-IE" dirty="0" smtClean="0"/>
              <a:t>[If you wish to, you can refer to these comparisons as analogies. Analogies are parallel images. </a:t>
            </a:r>
            <a:endParaRPr lang="en-IE" dirty="0"/>
          </a:p>
        </p:txBody>
      </p:sp>
      <p:sp>
        <p:nvSpPr>
          <p:cNvPr id="9" name="Oval 8"/>
          <p:cNvSpPr/>
          <p:nvPr/>
        </p:nvSpPr>
        <p:spPr>
          <a:xfrm>
            <a:off x="2051720" y="4509120"/>
            <a:ext cx="5256584" cy="18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1600" dirty="0" smtClean="0"/>
              <a:t>There are three dramatic images of fear:</a:t>
            </a:r>
            <a:br>
              <a:rPr lang="en-IE" sz="1600" dirty="0" smtClean="0"/>
            </a:br>
            <a:r>
              <a:rPr lang="en-IE" sz="1600" dirty="0" smtClean="0"/>
              <a:t>‘The box is locked, it is dangerous…</a:t>
            </a:r>
            <a:br>
              <a:rPr lang="en-IE" sz="1600" dirty="0" smtClean="0"/>
            </a:br>
            <a:r>
              <a:rPr lang="en-IE" sz="1600" dirty="0" smtClean="0"/>
              <a:t>Black on black, angrily clambering...</a:t>
            </a:r>
            <a:br>
              <a:rPr lang="en-IE" sz="1600" dirty="0" smtClean="0"/>
            </a:br>
            <a:r>
              <a:rPr lang="en-IE" sz="1600" dirty="0" smtClean="0"/>
              <a:t>It is the noise that appals me most of all’.</a:t>
            </a:r>
            <a:endParaRPr lang="en-IE" sz="1600" dirty="0"/>
          </a:p>
        </p:txBody>
      </p:sp>
    </p:spTree>
  </p:cSld>
  <p:clrMapOvr>
    <a:masterClrMapping/>
  </p:clrMapOvr>
  <p:transition spd="slow">
    <p:dissolve/>
    <p:sndAc>
      <p:stSnd>
        <p:snd r:embed="rId2" name="voltage.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oneida.uwex.edu/files/2011/06/beehive.jpg"/>
          <p:cNvPicPr>
            <a:picLocks noChangeAspect="1" noChangeArrowheads="1"/>
          </p:cNvPicPr>
          <p:nvPr/>
        </p:nvPicPr>
        <p:blipFill>
          <a:blip r:embed="rId3" cstate="print"/>
          <a:srcRect/>
          <a:stretch>
            <a:fillRect/>
          </a:stretch>
        </p:blipFill>
        <p:spPr bwMode="auto">
          <a:xfrm>
            <a:off x="251520" y="0"/>
            <a:ext cx="8892480" cy="6858000"/>
          </a:xfrm>
          <a:prstGeom prst="rect">
            <a:avLst/>
          </a:prstGeom>
          <a:noFill/>
        </p:spPr>
      </p:pic>
      <p:sp>
        <p:nvSpPr>
          <p:cNvPr id="3" name="Oval 2"/>
          <p:cNvSpPr/>
          <p:nvPr/>
        </p:nvSpPr>
        <p:spPr>
          <a:xfrm>
            <a:off x="1907704" y="1484784"/>
            <a:ext cx="5256584" cy="2304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8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The end</a:t>
            </a:r>
            <a:endParaRPr lang="en-IE" sz="80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ransition spd="slow" advClick="0" advTm="0">
    <p:dissolve/>
    <p:sndAc>
      <p:stSnd>
        <p:snd r:embed="rId2" name="breeze.wav"/>
      </p:stSnd>
    </p:sndAc>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439</Words>
  <Application>Microsoft Office PowerPoint</Application>
  <PresentationFormat>On-screen Show (4:3)</PresentationFormat>
  <Paragraphs>28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The Arrival of the Bee Box</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Arrival of the Bee Box</dc:title>
  <dc:creator>carey</dc:creator>
  <cp:lastModifiedBy>Lough Allen College</cp:lastModifiedBy>
  <cp:revision>13</cp:revision>
  <dcterms:created xsi:type="dcterms:W3CDTF">2012-12-06T17:33:48Z</dcterms:created>
  <dcterms:modified xsi:type="dcterms:W3CDTF">2012-12-11T11:39:03Z</dcterms:modified>
</cp:coreProperties>
</file>